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62" r:id="rId4"/>
    <p:sldId id="261" r:id="rId5"/>
    <p:sldId id="290" r:id="rId6"/>
    <p:sldId id="294" r:id="rId7"/>
    <p:sldId id="291" r:id="rId8"/>
    <p:sldId id="300" r:id="rId9"/>
    <p:sldId id="292" r:id="rId10"/>
    <p:sldId id="301" r:id="rId11"/>
    <p:sldId id="296" r:id="rId12"/>
    <p:sldId id="269" r:id="rId13"/>
    <p:sldId id="298" r:id="rId14"/>
    <p:sldId id="295" r:id="rId15"/>
    <p:sldId id="299" r:id="rId16"/>
    <p:sldId id="289" r:id="rId17"/>
    <p:sldId id="29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E65B93-CB84-4A2F-87F9-3BFBF93D7298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0DF08D-D615-41D0-8F55-11368D9F0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5B93-CB84-4A2F-87F9-3BFBF93D7298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F08D-D615-41D0-8F55-11368D9F0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E65B93-CB84-4A2F-87F9-3BFBF93D7298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C0DF08D-D615-41D0-8F55-11368D9F0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5B93-CB84-4A2F-87F9-3BFBF93D7298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0DF08D-D615-41D0-8F55-11368D9F0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5B93-CB84-4A2F-87F9-3BFBF93D7298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C0DF08D-D615-41D0-8F55-11368D9F0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E65B93-CB84-4A2F-87F9-3BFBF93D7298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C0DF08D-D615-41D0-8F55-11368D9F0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E65B93-CB84-4A2F-87F9-3BFBF93D7298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C0DF08D-D615-41D0-8F55-11368D9F0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5B93-CB84-4A2F-87F9-3BFBF93D7298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0DF08D-D615-41D0-8F55-11368D9F0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5B93-CB84-4A2F-87F9-3BFBF93D7298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0DF08D-D615-41D0-8F55-11368D9F0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5B93-CB84-4A2F-87F9-3BFBF93D7298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0DF08D-D615-41D0-8F55-11368D9F0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E65B93-CB84-4A2F-87F9-3BFBF93D7298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C0DF08D-D615-41D0-8F55-11368D9F0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E65B93-CB84-4A2F-87F9-3BFBF93D7298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C0DF08D-D615-41D0-8F55-11368D9F0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5892" y="4077072"/>
            <a:ext cx="6161908" cy="1671649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i="1" dirty="0" smtClean="0"/>
              <a:t>Подготовила учитель-логопед  МОБУ «СОШ№2» Воронина С.В.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928670"/>
            <a:ext cx="8960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Организационно-педагогические условия для эффективной коммуникации с родителями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День открытых дверей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  <p:extLst>
      <p:ext uri="{BB962C8B-B14F-4D97-AF65-F5344CB8AC3E}">
        <p14:creationId xmlns:p14="http://schemas.microsoft.com/office/powerpoint/2010/main" val="35900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Логопедическая страничка на сайте школы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0856" y="-51656"/>
            <a:ext cx="6602288" cy="9144000"/>
          </a:xfrm>
        </p:spPr>
      </p:pic>
    </p:spTree>
    <p:extLst>
      <p:ext uri="{BB962C8B-B14F-4D97-AF65-F5344CB8AC3E}">
        <p14:creationId xmlns:p14="http://schemas.microsoft.com/office/powerpoint/2010/main" val="38838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31352" cy="990600"/>
          </a:xfrm>
        </p:spPr>
        <p:txBody>
          <a:bodyPr>
            <a:noAutofit/>
          </a:bodyPr>
          <a:lstStyle/>
          <a:p>
            <a:r>
              <a:rPr lang="ru-RU" b="1" dirty="0" smtClean="0"/>
              <a:t>Индивидуальные  формы работы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400" dirty="0"/>
              <a:t>А</a:t>
            </a:r>
            <a:r>
              <a:rPr lang="ru-RU" sz="4400" dirty="0" smtClean="0"/>
              <a:t>нкетирование родителей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Ведение домашних тетрадей с рубрикой советы для родителей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Родительские пятиминутки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Консультации</a:t>
            </a:r>
          </a:p>
          <a:p>
            <a:pPr>
              <a:buFont typeface="Wingdings" pitchFamily="2" charset="2"/>
              <a:buChar char="ü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Анкетирование родителей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4" y="1600200"/>
            <a:ext cx="7663360" cy="5357192"/>
          </a:xfrm>
        </p:spPr>
      </p:pic>
    </p:spTree>
    <p:extLst>
      <p:ext uri="{BB962C8B-B14F-4D97-AF65-F5344CB8AC3E}">
        <p14:creationId xmlns:p14="http://schemas.microsoft.com/office/powerpoint/2010/main" val="30802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Советы родителям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1"/>
            <a:ext cx="9144000" cy="5589238"/>
          </a:xfrm>
        </p:spPr>
      </p:pic>
    </p:spTree>
    <p:extLst>
      <p:ext uri="{BB962C8B-B14F-4D97-AF65-F5344CB8AC3E}">
        <p14:creationId xmlns:p14="http://schemas.microsoft.com/office/powerpoint/2010/main" val="28803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86536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Консультации и пятиминутки для родителей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" y="1234333"/>
            <a:ext cx="9126240" cy="5638800"/>
          </a:xfrm>
        </p:spPr>
      </p:pic>
    </p:spTree>
    <p:extLst>
      <p:ext uri="{BB962C8B-B14F-4D97-AF65-F5344CB8AC3E}">
        <p14:creationId xmlns:p14="http://schemas.microsoft.com/office/powerpoint/2010/main" val="13296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 txBox="1">
            <a:spLocks noGrp="1"/>
          </p:cNvSpPr>
          <p:nvPr>
            <p:ph sz="quarter" idx="1"/>
          </p:nvPr>
        </p:nvSpPr>
        <p:spPr>
          <a:xfrm>
            <a:off x="612648" y="1600200"/>
            <a:ext cx="8153400" cy="521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800" b="1" dirty="0" smtClean="0"/>
              <a:t>Разнообразные формы работы  с родителями, имеющими  детей с ОВЗ, способствуют: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повышению педагогической компетенции родителей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росту удовлетворённости родителей педагогическим процессом и его результатами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/>
              <a:t>созданию</a:t>
            </a:r>
            <a:r>
              <a:rPr lang="ru-RU" sz="2800" b="1" dirty="0"/>
              <a:t> </a:t>
            </a:r>
            <a:r>
              <a:rPr lang="ru-RU" sz="2800" dirty="0"/>
              <a:t>максимально благоприятных условий для полноценного и всестороннего развития </a:t>
            </a:r>
            <a:r>
              <a:rPr lang="ru-RU" sz="2800" dirty="0" smtClean="0"/>
              <a:t>ребёнка</a:t>
            </a:r>
            <a:endParaRPr lang="ru-RU" sz="2800" dirty="0"/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None/>
            </a:pPr>
            <a:r>
              <a:rPr lang="ru-RU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947635/76684ab4-5c18-409a-9434-ddaa4e932a99/s12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dirty="0" smtClean="0"/>
              <a:t>Семье принадлежат значительные </a:t>
            </a:r>
          </a:p>
          <a:p>
            <a:pPr algn="ctr">
              <a:buNone/>
            </a:pPr>
            <a:r>
              <a:rPr lang="ru-RU" sz="3200" dirty="0" smtClean="0"/>
              <a:t>возможности  в решении  вопросов воспитания и развития ребёнка. Роль семьи для ребёнка с ОВЗ, контакт которого с окружающим миром сужен, очень значительна.</a:t>
            </a:r>
          </a:p>
          <a:p>
            <a:pPr algn="ctr">
              <a:buNone/>
            </a:pPr>
            <a:r>
              <a:rPr lang="ru-RU" sz="3200" dirty="0" smtClean="0"/>
              <a:t>В связи с этим  одним из важных направлений работы учителя-логопеда является работа с родителями. </a:t>
            </a:r>
          </a:p>
          <a:p>
            <a:pPr algn="ctr">
              <a:buNone/>
            </a:pPr>
            <a:r>
              <a:rPr lang="ru-RU" sz="32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60648"/>
            <a:ext cx="7772400" cy="23762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Цель:</a:t>
            </a:r>
            <a:r>
              <a:rPr lang="ru-RU" sz="2800" dirty="0" smtClean="0"/>
              <a:t> </a:t>
            </a:r>
            <a:r>
              <a:rPr lang="ru-RU" sz="2800" b="1" dirty="0" smtClean="0"/>
              <a:t>повышение </a:t>
            </a:r>
            <a:r>
              <a:rPr lang="ru-RU" sz="2800" b="1" dirty="0"/>
              <a:t>педагогической компетенции родителей и помощь семьям по адаптации и интеграции детей с ОВЗ в общество.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2276872"/>
            <a:ext cx="74295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обучение эффективным способам взаимодействия с ребёнком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вооружение  необходимыми знаниями и умениями в области коррекции и развития  речи ребёнка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активизация родительского участия и инициативы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Основные приемы В работе с родителями: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928934"/>
            <a:ext cx="6000792" cy="26812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  </a:t>
            </a:r>
            <a:r>
              <a:rPr lang="ru-RU" sz="3600" b="1" dirty="0" smtClean="0"/>
              <a:t>участие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/>
              <a:t> </a:t>
            </a:r>
            <a:r>
              <a:rPr lang="ru-RU" sz="3600" b="1" dirty="0" smtClean="0"/>
              <a:t>включение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 сотрудничество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 обучение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3999" cy="3600400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Формы </a:t>
            </a:r>
            <a:r>
              <a:rPr lang="ru-RU" b="1" dirty="0" smtClean="0"/>
              <a:t>организации коррекционно-речевой </a:t>
            </a:r>
            <a:r>
              <a:rPr lang="ru-RU" b="1" dirty="0"/>
              <a:t>помощи </a:t>
            </a:r>
            <a:r>
              <a:rPr lang="ru-RU" b="1" dirty="0" smtClean="0"/>
              <a:t>родителям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4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840760" cy="1494656"/>
          </a:xfrm>
        </p:spPr>
        <p:txBody>
          <a:bodyPr>
            <a:noAutofit/>
          </a:bodyPr>
          <a:lstStyle/>
          <a:p>
            <a:r>
              <a:rPr lang="ru-RU" b="1" dirty="0"/>
              <a:t>Коллективные формы организации помощи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2060848"/>
            <a:ext cx="8153400" cy="4495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6300" dirty="0"/>
              <a:t>Родительские </a:t>
            </a:r>
            <a:r>
              <a:rPr lang="ru-RU" sz="6300" dirty="0" smtClean="0"/>
              <a:t>собрания</a:t>
            </a:r>
            <a:endParaRPr lang="ru-RU" sz="63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6300" dirty="0"/>
              <a:t>Родительская группа в </a:t>
            </a:r>
            <a:r>
              <a:rPr lang="ru-RU" sz="6300" dirty="0" err="1" smtClean="0"/>
              <a:t>соц.сетях</a:t>
            </a:r>
            <a:r>
              <a:rPr lang="ru-RU" sz="6300" dirty="0" smtClean="0"/>
              <a:t>(</a:t>
            </a:r>
            <a:r>
              <a:rPr lang="ru-RU" sz="6300" dirty="0" err="1" smtClean="0"/>
              <a:t>вайбер</a:t>
            </a:r>
            <a:r>
              <a:rPr lang="ru-RU" sz="6300" dirty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6300" dirty="0"/>
              <a:t>Информационный </a:t>
            </a:r>
            <a:r>
              <a:rPr lang="ru-RU" sz="6300" dirty="0" smtClean="0"/>
              <a:t>стенд                       «Шкатулка логопедических советов»</a:t>
            </a:r>
            <a:endParaRPr lang="ru-RU" sz="63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6300" dirty="0" smtClean="0"/>
              <a:t>Логопедическая страничка на сайте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6300" dirty="0" smtClean="0"/>
              <a:t>День открытых дверей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5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Родительские собрания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80512" cy="5805264"/>
          </a:xfrm>
        </p:spPr>
      </p:pic>
    </p:spTree>
    <p:extLst>
      <p:ext uri="{BB962C8B-B14F-4D97-AF65-F5344CB8AC3E}">
        <p14:creationId xmlns:p14="http://schemas.microsoft.com/office/powerpoint/2010/main" val="33021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Родительская группа в </a:t>
            </a:r>
            <a:r>
              <a:rPr lang="ru-RU" b="1" dirty="0" err="1" smtClean="0"/>
              <a:t>соц.сетях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6371043"/>
          </a:xfrm>
        </p:spPr>
      </p:pic>
    </p:spTree>
    <p:extLst>
      <p:ext uri="{BB962C8B-B14F-4D97-AF65-F5344CB8AC3E}">
        <p14:creationId xmlns:p14="http://schemas.microsoft.com/office/powerpoint/2010/main" val="23475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784976" cy="248032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Информационный стенд «Шкатулка логопедических советов»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268760"/>
            <a:ext cx="9116291" cy="6295445"/>
          </a:xfrm>
        </p:spPr>
      </p:pic>
    </p:spTree>
    <p:extLst>
      <p:ext uri="{BB962C8B-B14F-4D97-AF65-F5344CB8AC3E}">
        <p14:creationId xmlns:p14="http://schemas.microsoft.com/office/powerpoint/2010/main" val="19481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224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Tw Cen MT</vt:lpstr>
      <vt:lpstr>Wingdings</vt:lpstr>
      <vt:lpstr>Wingdings 2</vt:lpstr>
      <vt:lpstr>Обычная</vt:lpstr>
      <vt:lpstr>          Подготовила учитель-логопед  МОБУ «СОШ№2» Воронина С.В.</vt:lpstr>
      <vt:lpstr>Презентация PowerPoint</vt:lpstr>
      <vt:lpstr>Цель: повышение педагогической компетенции родителей и помощь семьям по адаптации и интеграции детей с ОВЗ в общество. </vt:lpstr>
      <vt:lpstr>Основные приемы В работе с родителями: </vt:lpstr>
      <vt:lpstr>Формы организации коррекционно-речевой помощи родителям</vt:lpstr>
      <vt:lpstr>Коллективные формы организации помощи </vt:lpstr>
      <vt:lpstr>Родительские собрания</vt:lpstr>
      <vt:lpstr>Родительская группа в соц.сетях</vt:lpstr>
      <vt:lpstr>Информационный стенд «Шкатулка логопедических советов»</vt:lpstr>
      <vt:lpstr>День открытых дверей</vt:lpstr>
      <vt:lpstr>Логопедическая страничка на сайте школы</vt:lpstr>
      <vt:lpstr>Индивидуальные  формы работы</vt:lpstr>
      <vt:lpstr>Анкетирование родителей</vt:lpstr>
      <vt:lpstr>Советы родителям</vt:lpstr>
      <vt:lpstr>Консультации и пятиминутки для родителей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работы логопеда с родителями, имеющими детей с ОВЗ.</dc:title>
  <dc:creator>ACER</dc:creator>
  <cp:lastModifiedBy>79527</cp:lastModifiedBy>
  <cp:revision>62</cp:revision>
  <dcterms:created xsi:type="dcterms:W3CDTF">2016-09-10T09:56:37Z</dcterms:created>
  <dcterms:modified xsi:type="dcterms:W3CDTF">2020-08-27T05:39:11Z</dcterms:modified>
</cp:coreProperties>
</file>