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0" r:id="rId6"/>
    <p:sldId id="260" r:id="rId7"/>
    <p:sldId id="274" r:id="rId8"/>
    <p:sldId id="275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8FDEF-C0EC-43B2-BF72-CEFB54CC40E0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C1837-758F-4260-8354-9D88D685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C2330D4-9CBE-48A6-AC34-FE8F66208E3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560840" cy="4824536"/>
          </a:xfrm>
        </p:spPr>
        <p:txBody>
          <a:bodyPr>
            <a:normAutofit fontScale="85000" lnSpcReduction="10000"/>
          </a:bodyPr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4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</a:p>
          <a:p>
            <a:r>
              <a:rPr lang="ru-RU" sz="5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Использование </a:t>
            </a:r>
          </a:p>
          <a:p>
            <a:r>
              <a:rPr lang="ru-RU" sz="5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приёмов </a:t>
            </a:r>
            <a:r>
              <a:rPr lang="ru-RU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мнемотехники </a:t>
            </a:r>
            <a:endParaRPr lang="ru-RU" sz="5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5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в </a:t>
            </a:r>
            <a:r>
              <a:rPr lang="ru-RU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логопедической </a:t>
            </a:r>
            <a:r>
              <a:rPr lang="ru-RU" sz="5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работе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Воронина С.В. Учитель-логопед МОБУ «СОШ №2»</a:t>
            </a:r>
            <a:endParaRPr lang="ru-RU" sz="2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ru-RU" sz="5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Д.И.«Подбери слова-признаки»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892480" cy="100811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/>
              <a:t>Цель: учить подбирать прилагательные к существительным.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DCIM\104_PANA\P104088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132856"/>
            <a:ext cx="5280000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Д.И. «Подбери слова-действия»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124743"/>
            <a:ext cx="8424936" cy="7920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Цель: учить подбирать глаголы к существительным.</a:t>
            </a:r>
            <a:endParaRPr lang="ru-RU" dirty="0"/>
          </a:p>
        </p:txBody>
      </p:sp>
      <p:pic>
        <p:nvPicPr>
          <p:cNvPr id="3074" name="Picture 2" descr="D:\DCIM\104_PANA\P104088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280000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/>
              <a:t>Мнемо́ника</a:t>
            </a:r>
            <a:r>
              <a:rPr lang="ru-RU" dirty="0" smtClean="0"/>
              <a:t> </a:t>
            </a:r>
            <a:r>
              <a:rPr lang="ru-RU" dirty="0"/>
              <a:t>(греч. </a:t>
            </a:r>
            <a:r>
              <a:rPr lang="ru-RU" dirty="0" err="1"/>
              <a:t>τα μνημονιχα </a:t>
            </a:r>
            <a:r>
              <a:rPr lang="ru-RU" dirty="0"/>
              <a:t>— искусство запоминания) (</a:t>
            </a:r>
            <a:r>
              <a:rPr lang="ru-RU" b="1" dirty="0" err="1"/>
              <a:t>мнемоте́хника</a:t>
            </a:r>
            <a:r>
              <a:rPr lang="ru-RU" dirty="0"/>
              <a:t>) — совокупность приёмов и способов, облегчающих запоминание и увеличивающих объём памяти путём образования искусственных ассоциаций.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Цель </a:t>
            </a:r>
            <a:r>
              <a:rPr lang="ru-RU" b="1" dirty="0"/>
              <a:t>обучения мнемотехнике </a:t>
            </a:r>
            <a:r>
              <a:rPr lang="ru-RU" dirty="0"/>
              <a:t>- развитие памяти, мышления, воображения, внимания, а именно психических процессов, ведь именно они тесно связаны с полноценным развитием речи.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Суть </a:t>
            </a:r>
            <a:r>
              <a:rPr lang="ru-RU" b="1" dirty="0"/>
              <a:t>мнемосхем заключается в следующем</a:t>
            </a:r>
            <a:r>
              <a:rPr lang="ru-RU" dirty="0"/>
              <a:t>: на каждое слово или маленькое словосочетание придумывается картинка (изображение); таким образом, весь текст зарисовывается схематично. Глядя на схемы – рисунки ребёнок легко воспроизводит текстовую информацию.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Для </a:t>
            </a:r>
            <a:r>
              <a:rPr lang="ru-RU" dirty="0"/>
              <a:t>начала детей знакомят с </a:t>
            </a:r>
            <a:r>
              <a:rPr lang="ru-RU" dirty="0" err="1"/>
              <a:t>мнемоквадратами</a:t>
            </a:r>
            <a:r>
              <a:rPr lang="ru-RU" dirty="0"/>
              <a:t> – понятными изображения, которые обозначают одно слово, словосочетание, его характеристики или простое предложение.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Затем логопед </a:t>
            </a:r>
            <a:r>
              <a:rPr lang="ru-RU" dirty="0"/>
              <a:t>усложняет занятия, демонстрируя </a:t>
            </a:r>
            <a:r>
              <a:rPr lang="ru-RU" dirty="0" err="1"/>
              <a:t>мнемодорожки</a:t>
            </a:r>
            <a:r>
              <a:rPr lang="ru-RU" dirty="0"/>
              <a:t> </a:t>
            </a:r>
            <a:r>
              <a:rPr lang="ru-RU" dirty="0" smtClean="0"/>
              <a:t>– это </a:t>
            </a:r>
            <a:r>
              <a:rPr lang="ru-RU" dirty="0"/>
              <a:t>несколько схематичных рисунков, расположенных </a:t>
            </a:r>
            <a:r>
              <a:rPr lang="ru-RU" dirty="0" smtClean="0"/>
              <a:t>линейно. </a:t>
            </a:r>
          </a:p>
          <a:p>
            <a:pPr>
              <a:buNone/>
            </a:pPr>
            <a:r>
              <a:rPr lang="ru-RU" dirty="0" smtClean="0"/>
              <a:t>И</a:t>
            </a:r>
            <a:r>
              <a:rPr lang="ru-RU" dirty="0"/>
              <a:t>, наконец, самая сложная структура – это </a:t>
            </a:r>
            <a:r>
              <a:rPr lang="ru-RU" dirty="0" err="1" smtClean="0"/>
              <a:t>мнемотаблицы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Структура мнемотехники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Модели (условно-схематичные, </a:t>
            </a:r>
            <a:r>
              <a:rPr lang="ru-RU" dirty="0" err="1"/>
              <a:t>двигательно-сериационные</a:t>
            </a:r>
            <a:r>
              <a:rPr lang="ru-RU" dirty="0"/>
              <a:t>, временно-пространственные, схематичные, силуэтные, символические изображения);</a:t>
            </a:r>
          </a:p>
          <a:p>
            <a:r>
              <a:rPr lang="ru-RU" dirty="0" smtClean="0"/>
              <a:t> </a:t>
            </a:r>
            <a:r>
              <a:rPr lang="ru-RU" dirty="0" err="1"/>
              <a:t>картинография</a:t>
            </a:r>
            <a:r>
              <a:rPr lang="ru-RU" dirty="0"/>
              <a:t>; </a:t>
            </a:r>
          </a:p>
          <a:p>
            <a:r>
              <a:rPr lang="ru-RU" dirty="0" smtClean="0"/>
              <a:t> </a:t>
            </a:r>
            <a:r>
              <a:rPr lang="ru-RU" dirty="0"/>
              <a:t>коллажи; </a:t>
            </a:r>
          </a:p>
          <a:p>
            <a:r>
              <a:rPr lang="ru-RU" dirty="0" smtClean="0"/>
              <a:t> </a:t>
            </a:r>
            <a:r>
              <a:rPr lang="ru-RU" dirty="0"/>
              <a:t>планы-схемы; </a:t>
            </a:r>
          </a:p>
          <a:p>
            <a:r>
              <a:rPr lang="ru-RU" dirty="0" smtClean="0"/>
              <a:t> </a:t>
            </a:r>
            <a:r>
              <a:rPr lang="ru-RU" dirty="0" err="1"/>
              <a:t>мнемотаблицы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Приёмы мнемотехники 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dirty="0" smtClean="0"/>
              <a:t>при </a:t>
            </a:r>
            <a:r>
              <a:rPr lang="ru-RU" dirty="0"/>
              <a:t>обогащении словарного </a:t>
            </a:r>
            <a:r>
              <a:rPr lang="ru-RU" dirty="0" smtClean="0"/>
              <a:t>запаса;</a:t>
            </a:r>
            <a:endParaRPr lang="ru-RU" dirty="0"/>
          </a:p>
          <a:p>
            <a:r>
              <a:rPr lang="ru-RU" dirty="0"/>
              <a:t>при развитии грамматического строя </a:t>
            </a:r>
            <a:r>
              <a:rPr lang="ru-RU" dirty="0" smtClean="0"/>
              <a:t>речи; </a:t>
            </a:r>
            <a:endParaRPr lang="ru-RU" dirty="0"/>
          </a:p>
          <a:p>
            <a:r>
              <a:rPr lang="ru-RU" dirty="0"/>
              <a:t>при обучении составлению </a:t>
            </a:r>
            <a:r>
              <a:rPr lang="ru-RU" dirty="0" smtClean="0"/>
              <a:t>рассказов;</a:t>
            </a:r>
            <a:endParaRPr lang="ru-RU" dirty="0"/>
          </a:p>
          <a:p>
            <a:r>
              <a:rPr lang="ru-RU" dirty="0"/>
              <a:t>при составлении </a:t>
            </a:r>
            <a:r>
              <a:rPr lang="ru-RU" dirty="0" smtClean="0"/>
              <a:t>пересказов;</a:t>
            </a:r>
            <a:endParaRPr lang="ru-RU" dirty="0"/>
          </a:p>
          <a:p>
            <a:r>
              <a:rPr lang="ru-RU" dirty="0"/>
              <a:t>при отгадывании и загадывании </a:t>
            </a:r>
            <a:r>
              <a:rPr lang="ru-RU" dirty="0" smtClean="0"/>
              <a:t>загадок;</a:t>
            </a:r>
            <a:endParaRPr lang="ru-RU" dirty="0"/>
          </a:p>
          <a:p>
            <a:r>
              <a:rPr lang="ru-RU" dirty="0"/>
              <a:t>при заучивании </a:t>
            </a:r>
            <a:r>
              <a:rPr lang="ru-RU" dirty="0" smtClean="0"/>
              <a:t>стихов;</a:t>
            </a:r>
            <a:endParaRPr lang="ru-RU" dirty="0"/>
          </a:p>
          <a:p>
            <a:r>
              <a:rPr lang="ru-RU" dirty="0"/>
              <a:t>при автоматизации </a:t>
            </a:r>
            <a:r>
              <a:rPr lang="ru-RU" dirty="0" smtClean="0"/>
              <a:t>звуков; </a:t>
            </a:r>
            <a:endParaRPr lang="ru-RU" dirty="0"/>
          </a:p>
          <a:p>
            <a:r>
              <a:rPr lang="ru-RU" dirty="0"/>
              <a:t>при обучении </a:t>
            </a:r>
            <a:r>
              <a:rPr lang="ru-RU" dirty="0" smtClean="0"/>
              <a:t>грамоте.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Мнемотаблицы</a:t>
            </a:r>
            <a:r>
              <a:rPr lang="ru-RU" sz="3600" dirty="0" smtClean="0"/>
              <a:t> - схемы помогают мне в моей работе по развитию речи детей: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Сказка «Лисичка сестричка и волк»</a:t>
            </a:r>
            <a:endParaRPr lang="ru-RU" sz="4000" dirty="0"/>
          </a:p>
        </p:txBody>
      </p:sp>
      <p:pic>
        <p:nvPicPr>
          <p:cNvPr id="1026" name="Picture 2" descr="C:\Users\Admin\Desktop\Новая папка (4)\20180226_112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3783"/>
            <a:ext cx="2551212" cy="247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Новая папка (4)\20180226_112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11" y="1603119"/>
            <a:ext cx="2551212" cy="232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Новая папка (4)\20180226_113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23" y="1603120"/>
            <a:ext cx="2805201" cy="232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Новая папка (4)\20180226_1144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7461"/>
            <a:ext cx="2564467" cy="209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Новая папка (4)\20180226_1321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11" y="3927461"/>
            <a:ext cx="2551212" cy="209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Новая папка (4)\20180226_1125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23" y="3927462"/>
            <a:ext cx="2805202" cy="209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6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Д.И.«Окошечки»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340769"/>
            <a:ext cx="8892480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Цель: учить ребёнка изменять слово по падежам с             помощью вопросительного слова.</a:t>
            </a:r>
            <a:endParaRPr lang="ru-RU" dirty="0"/>
          </a:p>
        </p:txBody>
      </p:sp>
      <p:pic>
        <p:nvPicPr>
          <p:cNvPr id="5" name="Picture 2" descr="D:\DCIM\104_PANA\P104089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20888"/>
            <a:ext cx="5280000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204</TotalTime>
  <Words>302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Candara</vt:lpstr>
      <vt:lpstr>Symbol</vt:lpstr>
      <vt:lpstr>Волна</vt:lpstr>
      <vt:lpstr>   </vt:lpstr>
      <vt:lpstr>Презентация PowerPoint</vt:lpstr>
      <vt:lpstr>Презентация PowerPoint</vt:lpstr>
      <vt:lpstr>Презентация PowerPoint</vt:lpstr>
      <vt:lpstr>Структура мнемотехники</vt:lpstr>
      <vt:lpstr>Приёмы мнемотехники :  </vt:lpstr>
      <vt:lpstr>Мнемотаблицы - схемы помогают мне в моей работе по развитию речи детей:  </vt:lpstr>
      <vt:lpstr>Сказка «Лисичка сестричка и волк»</vt:lpstr>
      <vt:lpstr>Д.И.«Окошечки»</vt:lpstr>
      <vt:lpstr>Д.И.«Подбери слова-признаки»</vt:lpstr>
      <vt:lpstr>Д.И. «Подбери слова-действия» 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101  комбинированного вида Калининского района  Санкт-Петербурга</dc:title>
  <dc:creator>User</dc:creator>
  <cp:lastModifiedBy>79527</cp:lastModifiedBy>
  <cp:revision>34</cp:revision>
  <dcterms:created xsi:type="dcterms:W3CDTF">2014-12-10T14:38:53Z</dcterms:created>
  <dcterms:modified xsi:type="dcterms:W3CDTF">2020-08-19T13:16:57Z</dcterms:modified>
</cp:coreProperties>
</file>