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3" r:id="rId5"/>
    <p:sldId id="274" r:id="rId6"/>
    <p:sldId id="262" r:id="rId7"/>
    <p:sldId id="258" r:id="rId8"/>
    <p:sldId id="261" r:id="rId9"/>
    <p:sldId id="264" r:id="rId10"/>
    <p:sldId id="266" r:id="rId11"/>
    <p:sldId id="276" r:id="rId12"/>
    <p:sldId id="277" r:id="rId13"/>
    <p:sldId id="269" r:id="rId14"/>
    <p:sldId id="272" r:id="rId15"/>
    <p:sldId id="275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Шк5\Pictures\вес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4" y="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81541"/>
            <a:ext cx="7772400" cy="232225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спользование ИКТ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коррекционно-педагогической работе с обучающимися с ОВЗ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3543858"/>
            <a:ext cx="4536504" cy="140415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Учитель-логопед МОБУ «СОШ №2»</a:t>
            </a:r>
          </a:p>
          <a:p>
            <a:pPr algn="l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Воронина С.В.</a:t>
            </a:r>
          </a:p>
          <a:p>
            <a:pPr algn="l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Учитель-логопед МОБУ «ООШ №5»</a:t>
            </a:r>
          </a:p>
          <a:p>
            <a:pPr algn="l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Семачкова О.И.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568952" cy="622982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конце игры можно распечатать дополнительное задание.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7574"/>
            <a:ext cx="480408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28961"/>
            <a:ext cx="3025948" cy="43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6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65618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Интерактивная игра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«Волк учит буквы».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 </a:t>
            </a:r>
            <a:r>
              <a:rPr lang="ru-RU" sz="2000" i="1" spc="50" dirty="0" smtClean="0">
                <a:ln w="11430"/>
              </a:rPr>
              <a:t>исправить неправильно написанную Волком букву.</a:t>
            </a:r>
            <a:r>
              <a:rPr lang="ru-RU" sz="2200" b="1" i="1" spc="50" dirty="0" smtClean="0">
                <a:ln w="11430"/>
              </a:rPr>
              <a:t/>
            </a:r>
            <a:br>
              <a:rPr lang="ru-RU" sz="2200" b="1" i="1" spc="50" dirty="0" smtClean="0">
                <a:ln w="11430"/>
              </a:rPr>
            </a:br>
            <a:r>
              <a:rPr lang="ru-RU" sz="2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Правила: </a:t>
            </a:r>
            <a:r>
              <a:rPr lang="ru-RU" sz="2000" i="1" spc="50" dirty="0">
                <a:ln w="11430"/>
              </a:rPr>
              <a:t>щ</a:t>
            </a:r>
            <a:r>
              <a:rPr lang="ru-RU" sz="2000" i="1" spc="50" dirty="0" smtClean="0">
                <a:ln w="11430"/>
              </a:rPr>
              <a:t>елкать на неправильную букву до тех пор, пока не появится «правильная»</a:t>
            </a:r>
            <a:r>
              <a:rPr lang="ru-RU" sz="31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1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" y="1563638"/>
            <a:ext cx="45038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344" y="1563638"/>
            <a:ext cx="452817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06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Данная игра так же имеет свои настройки и дополнительное задание.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7614"/>
            <a:ext cx="4418878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 descr="C:\Users\Шк5\Pictures\2020-03-23 15\15 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5"/>
          <a:stretch/>
        </p:blipFill>
        <p:spPr bwMode="auto">
          <a:xfrm>
            <a:off x="5436096" y="1108934"/>
            <a:ext cx="2816324" cy="403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23478"/>
            <a:ext cx="3096344" cy="48245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000" b="1" i="1" dirty="0"/>
              <a:t>Данные интерактивные игры состоят из двух частей: мотивационной и развивающей. Ребёнок видит только первую: помогает искать пробелы между </a:t>
            </a:r>
            <a:r>
              <a:rPr lang="ru-RU" sz="6000" b="1" i="1" dirty="0" smtClean="0"/>
              <a:t>словами, помогает волку учить буквы и т.д. </a:t>
            </a:r>
            <a:r>
              <a:rPr lang="ru-RU" sz="6000" b="1" i="1" dirty="0"/>
              <a:t>Одновременно с этими дети закрепляют умение </a:t>
            </a:r>
            <a:r>
              <a:rPr lang="ru-RU" sz="6000" b="1" i="1" dirty="0" smtClean="0"/>
              <a:t>читать, видеть </a:t>
            </a:r>
            <a:r>
              <a:rPr lang="ru-RU" sz="6000" b="1" i="1" dirty="0"/>
              <a:t>границы </a:t>
            </a:r>
            <a:r>
              <a:rPr lang="ru-RU" sz="6000" b="1" i="1" dirty="0" smtClean="0"/>
              <a:t>слов, запоминать словарные слова и др. </a:t>
            </a:r>
            <a:r>
              <a:rPr lang="ru-RU" sz="6000" b="1" i="1" dirty="0"/>
              <a:t>– это развивающая часть игры. </a:t>
            </a:r>
          </a:p>
          <a:p>
            <a:pPr marL="0" indent="0">
              <a:buNone/>
            </a:pPr>
            <a:r>
              <a:rPr lang="ru-RU" sz="6000" b="1" i="1" dirty="0"/>
              <a:t>Игры подходят для занятий с обычными детьми и детьми с трудностями в психологическом развитии, здоровье и интеллекте. Ими легко заинтересовать и раскрепостить ребенка, вовлечь в занятие.</a:t>
            </a:r>
          </a:p>
          <a:p>
            <a:pPr marL="0" indent="0">
              <a:buNone/>
            </a:pPr>
            <a:r>
              <a:rPr lang="ru-RU" sz="6000" b="1" i="1" dirty="0"/>
              <a:t>Для адаптации игры к возможностям детей используются настройки: длительность, скорость, сложность</a:t>
            </a:r>
            <a:r>
              <a:rPr lang="ru-RU" sz="6000" b="1" dirty="0"/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9502"/>
            <a:ext cx="586263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1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11510"/>
            <a:ext cx="8568952" cy="64807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Таким образом, использование ИКТ позволяет проводить занятия: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9582"/>
            <a:ext cx="8784976" cy="3888431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высоком эстетическом и эмоциональном уровне (музыка, анимация).</a:t>
            </a:r>
          </a:p>
          <a:p>
            <a:pPr algn="just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Обеспечивает наглядность.</a:t>
            </a:r>
          </a:p>
          <a:p>
            <a:pPr algn="just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Привлекает большое количество дидактического материала.</a:t>
            </a:r>
          </a:p>
          <a:p>
            <a:pPr algn="just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Повышает объём выполняемой работы.</a:t>
            </a:r>
          </a:p>
          <a:p>
            <a:pPr algn="just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Обеспечивает высокую степень дифференциации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(индивидуальный подход к ученику, применяя разно уровневые задания).</a:t>
            </a:r>
          </a:p>
          <a:p>
            <a:pPr marL="0" indent="0" algn="just">
              <a:buNone/>
            </a:pP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56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5526"/>
            <a:ext cx="8229600" cy="403909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9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marL="0" indent="0" algn="ctr">
              <a:buNone/>
            </a:pPr>
            <a:r>
              <a:rPr lang="ru-RU" sz="9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  <a:endParaRPr lang="ru-RU" sz="9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4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7504"/>
            <a:ext cx="8568952" cy="91810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 использования ИКТ в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практиве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учителя-логопеда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9582"/>
            <a:ext cx="8784976" cy="388843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Применение информационно-коммуникативных технологий в сочетании с традиционными методами позволяет оптимизировать коррекционно-развивающий процесс, сделать его более результативным.</a:t>
            </a:r>
          </a:p>
          <a:p>
            <a:pPr marL="0" indent="0" algn="just"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Известно, что использование в коррекционной работе разнообразных нетрадиционных методов и приёмов предотвращает утомление детей, поддерживает у детей с различной речевой патологией познавательную активность, повышает эффективность логопедической работы в целом.</a:t>
            </a:r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0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7504"/>
            <a:ext cx="8568952" cy="91810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Преимущества использования ИКТ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9582"/>
            <a:ext cx="8784976" cy="388843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лагодаря мультимедийному способу подачи информации достигаются следующие результаты:</a:t>
            </a:r>
          </a:p>
          <a:p>
            <a:pPr algn="just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легче усваивают понятия формы, цветы и величины.</a:t>
            </a:r>
          </a:p>
          <a:p>
            <a:pPr algn="just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Быстрее возникает умение ориентироваться на плоскости и в пространстве.</a:t>
            </a:r>
          </a:p>
          <a:p>
            <a:pPr algn="just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Тренируется эффективность внимания  и памяти.</a:t>
            </a:r>
          </a:p>
          <a:p>
            <a:pPr algn="just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 пополняется словарный запас.</a:t>
            </a:r>
          </a:p>
          <a:p>
            <a:pPr algn="just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Развивается мелкая моторика, формируется тончайшая координация движений глаз.</a:t>
            </a:r>
          </a:p>
          <a:p>
            <a:pPr algn="just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Воспитывается целеустремлённость и сосредоточенность.</a:t>
            </a:r>
          </a:p>
          <a:p>
            <a:pPr algn="just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Развивается воображение и творческие способности.</a:t>
            </a:r>
          </a:p>
          <a:p>
            <a:pPr algn="just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Развиваются элементы наглядно-образного и теоритического мышления.</a:t>
            </a:r>
          </a:p>
          <a:p>
            <a:pPr marL="0" indent="0" algn="just">
              <a:buNone/>
            </a:pP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20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7504"/>
            <a:ext cx="8568952" cy="91810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спользование ИКТ в коррекционно-развивающей работе логопеда помогает успешно решать следующие задачи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9582"/>
            <a:ext cx="8784976" cy="388843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Образовательные: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восполнение пробелов в развитии звуковой стороны речи; развитие навыков языкового анализа и синтеза; уточнение, расширение и активизация словаря; развитие грамматического строя речи; развитие связной речи; развитие орфографической зоркости.</a:t>
            </a:r>
          </a:p>
          <a:p>
            <a:pPr marL="0" indent="0" algn="just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Коррекционные: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индивидуальных способностей детей в речевой деятельности; развитие психических процессов; развитие тонкой и общей моторики.</a:t>
            </a:r>
          </a:p>
          <a:p>
            <a:pPr marL="0" indent="0" algn="just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оспитательные: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сотрудничества, взаимопонимания, доброжелательности, инициативности, ответственности.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4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1216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своей работе мы используем диски с играми педагогического портала «МЕРСИБО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Интерактивная </a:t>
            </a:r>
            <a:r>
              <a:rPr lang="ru-RU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</a:t>
            </a:r>
            <a:r>
              <a:rPr lang="ru-RU" sz="3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Какэточитать</a:t>
            </a:r>
            <a:r>
              <a:rPr lang="ru-RU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».</a:t>
            </a:r>
            <a:br>
              <a:rPr lang="ru-RU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51669"/>
            <a:ext cx="8229600" cy="309634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игры: </a:t>
            </a:r>
            <a:r>
              <a:rPr lang="ru-RU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усвоить смыслоразличительную составляющую слов. Прочитав слова и поняв их смысл, ребёнок должен отделить одно слово от другого.</a:t>
            </a:r>
          </a:p>
          <a:p>
            <a:pPr marL="0" lvl="0" indent="0">
              <a:buNone/>
            </a:pP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Правила: </a:t>
            </a:r>
            <a:r>
              <a:rPr lang="ru-RU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прочитать написанные слова и, щелчком мыши, разделить их между собой.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284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5516"/>
            <a:ext cx="8229600" cy="1026114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В настройках игры можно выбрать уровень сложности, который подходит ребёнку. Эта игра позволяет ускорить процесс усвоения чтения и является отличной профилактикой грамотного письма.</a:t>
            </a:r>
            <a:br>
              <a:rPr lang="ru-RU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ru-RU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5"/>
          <a:stretch/>
        </p:blipFill>
        <p:spPr bwMode="auto">
          <a:xfrm>
            <a:off x="503548" y="1275606"/>
            <a:ext cx="8136904" cy="372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2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4" r="13188"/>
          <a:stretch/>
        </p:blipFill>
        <p:spPr bwMode="auto">
          <a:xfrm>
            <a:off x="107504" y="108034"/>
            <a:ext cx="4464496" cy="339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63638"/>
            <a:ext cx="4392488" cy="334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3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3" r="13013"/>
          <a:stretch/>
        </p:blipFill>
        <p:spPr bwMode="auto">
          <a:xfrm>
            <a:off x="1295636" y="82388"/>
            <a:ext cx="6552728" cy="498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9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3" t="5678" r="17593" b="5041"/>
          <a:stretch/>
        </p:blipFill>
        <p:spPr bwMode="auto">
          <a:xfrm>
            <a:off x="107504" y="123478"/>
            <a:ext cx="440088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03182"/>
            <a:ext cx="4462362" cy="323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2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 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170</TotalTime>
  <Words>361</Words>
  <Application>Microsoft Office PowerPoint</Application>
  <PresentationFormat>Экран (16:9)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 ВЕСНА</vt:lpstr>
      <vt:lpstr>Использование ИКТ  в коррекционно-педагогической работе с обучающимися с ОВЗ</vt:lpstr>
      <vt:lpstr>Актуальность использования ИКТ в практиве учителя-логопеда </vt:lpstr>
      <vt:lpstr>Преимущества использования ИКТ </vt:lpstr>
      <vt:lpstr>Использование ИКТ в коррекционно-развивающей работе логопеда помогает успешно решать следующие задачи </vt:lpstr>
      <vt:lpstr>  В своей работе мы используем диски с играми педагогического портала «МЕРСИБО» Интерактивная игра «Какэточитать». </vt:lpstr>
      <vt:lpstr>В настройках игры можно выбрать уровень сложности, который подходит ребёнку. Эта игра позволяет ускорить процесс усвоения чтения и является отличной профилактикой грамотного письма. </vt:lpstr>
      <vt:lpstr>Презентация PowerPoint</vt:lpstr>
      <vt:lpstr>Презентация PowerPoint</vt:lpstr>
      <vt:lpstr>Презентация PowerPoint</vt:lpstr>
      <vt:lpstr>В конце игры можно распечатать дополнительное задание.</vt:lpstr>
      <vt:lpstr>Интерактивная игра «Волк учит буквы». Цель: исправить неправильно написанную Волком букву. Правила: щелкать на неправильную букву до тех пор, пока не появится «правильная» </vt:lpstr>
      <vt:lpstr>Данная игра так же имеет свои настройки и дополнительное задание.</vt:lpstr>
      <vt:lpstr>Презентация PowerPoint</vt:lpstr>
      <vt:lpstr>Таким образом, использование ИКТ позволяет проводить занятия: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Шк5</cp:lastModifiedBy>
  <cp:revision>16</cp:revision>
  <dcterms:created xsi:type="dcterms:W3CDTF">2020-03-23T02:56:41Z</dcterms:created>
  <dcterms:modified xsi:type="dcterms:W3CDTF">2020-03-23T06:35:06Z</dcterms:modified>
</cp:coreProperties>
</file>