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6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7416824" cy="446449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 в школе 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ФГОС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10800000" flipV="1">
            <a:off x="685800" y="4221088"/>
            <a:ext cx="7772400" cy="9361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Сургутская Г.Е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«СОШ №2»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852">
            <a:off x="6660210" y="3503601"/>
            <a:ext cx="2412076" cy="3410948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77364"/>
            <a:ext cx="5591673" cy="407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9193">
            <a:off x="269178" y="258706"/>
            <a:ext cx="1531297" cy="210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48" y="89609"/>
            <a:ext cx="2469067" cy="24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86" y="35529"/>
            <a:ext cx="2119316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83" y="2534484"/>
            <a:ext cx="2491116" cy="3522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7245">
            <a:off x="465607" y="3316145"/>
            <a:ext cx="2432474" cy="34397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101">
            <a:off x="4613420" y="2729470"/>
            <a:ext cx="2422608" cy="342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99" y="620688"/>
            <a:ext cx="4592002" cy="64936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5898984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ru-RU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влияние на поведение и деятельность оказывает то знание, которое самостоятельно усвоено человеком и связано с открытием, сделанным им самим.</a:t>
            </a:r>
            <a:br>
              <a:rPr lang="ru-RU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</a:t>
            </a:r>
            <a:r>
              <a:rPr lang="ru-RU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Роджерс</a:t>
            </a:r>
            <a:endParaRPr lang="ru-RU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338328"/>
            <a:ext cx="735516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V="1">
            <a:off x="872067" y="6126162"/>
            <a:ext cx="7408333" cy="1831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2220913" y="96982"/>
            <a:ext cx="4724400" cy="609600"/>
          </a:xfrm>
          <a:prstGeom prst="rect">
            <a:avLst/>
          </a:prstGeom>
          <a:noFill/>
          <a:ln w="31750">
            <a:solidFill>
              <a:schemeClr val="bg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Постановка проблемы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277340" y="722983"/>
            <a:ext cx="592138" cy="3810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CFF6A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1542120" y="1105494"/>
            <a:ext cx="6934200" cy="990600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Изучение теории, посвященной данной проблематике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278749" y="2057994"/>
            <a:ext cx="592138" cy="3810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CFF6A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544513" y="2459989"/>
            <a:ext cx="8077200" cy="1066800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Подбор методов, методик исследования и практическое овладение ими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279106" y="3560405"/>
            <a:ext cx="592138" cy="3810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CFF6A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1717675" y="3962400"/>
            <a:ext cx="5715000" cy="762000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Сбор собственного материала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279106" y="4719637"/>
            <a:ext cx="592138" cy="3810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CFF6A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544513" y="5029200"/>
            <a:ext cx="8110537" cy="725488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Обработка, анализ и обобщение материала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277340" y="5749925"/>
            <a:ext cx="592138" cy="3810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CFF6A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2909888" y="6096000"/>
            <a:ext cx="3898900" cy="533400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Собственные выводы </a:t>
            </a:r>
          </a:p>
        </p:txBody>
      </p:sp>
    </p:spTree>
    <p:extLst>
      <p:ext uri="{BB962C8B-B14F-4D97-AF65-F5344CB8AC3E}">
        <p14:creationId xmlns:p14="http://schemas.microsoft.com/office/powerpoint/2010/main" val="4987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280920" cy="58655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85522" y="578722"/>
            <a:ext cx="82296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Постановка проблемы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5" y="2250084"/>
            <a:ext cx="8370533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17755"/>
            <a:ext cx="8724037" cy="3378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43" y="116632"/>
            <a:ext cx="8815580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Введение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604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sz="3100" dirty="0" smtClean="0">
                <a:solidFill>
                  <a:schemeClr val="tx1"/>
                </a:solidFill>
              </a:rPr>
              <a:t>Актуальность</a:t>
            </a:r>
          </a:p>
          <a:p>
            <a:pPr>
              <a:lnSpc>
                <a:spcPct val="150000"/>
              </a:lnSpc>
            </a:pPr>
            <a:r>
              <a:rPr lang="ru-RU" sz="3100" dirty="0" smtClean="0">
                <a:solidFill>
                  <a:schemeClr val="tx1"/>
                </a:solidFill>
              </a:rPr>
              <a:t>Гипотеза</a:t>
            </a:r>
            <a:endParaRPr lang="ru-RU" sz="3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100" dirty="0">
                <a:solidFill>
                  <a:schemeClr val="tx1"/>
                </a:solidFill>
              </a:rPr>
              <a:t>Объект </a:t>
            </a:r>
            <a:r>
              <a:rPr lang="ru-RU" sz="3100" dirty="0" smtClean="0">
                <a:solidFill>
                  <a:schemeClr val="tx1"/>
                </a:solidFill>
              </a:rPr>
              <a:t>исследования</a:t>
            </a:r>
          </a:p>
          <a:p>
            <a:pPr>
              <a:lnSpc>
                <a:spcPct val="150000"/>
              </a:lnSpc>
            </a:pPr>
            <a:r>
              <a:rPr lang="ru-RU" sz="3100" dirty="0" smtClean="0">
                <a:solidFill>
                  <a:schemeClr val="tx1"/>
                </a:solidFill>
              </a:rPr>
              <a:t>Предмет исследования</a:t>
            </a:r>
            <a:endParaRPr lang="ru-RU" sz="3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100" dirty="0">
                <a:solidFill>
                  <a:schemeClr val="tx1"/>
                </a:solidFill>
              </a:rPr>
              <a:t>Цель, задачи</a:t>
            </a:r>
          </a:p>
          <a:p>
            <a:pPr>
              <a:lnSpc>
                <a:spcPct val="150000"/>
              </a:lnSpc>
            </a:pPr>
            <a:r>
              <a:rPr lang="ru-RU" sz="3100" dirty="0">
                <a:solidFill>
                  <a:schemeClr val="tx1"/>
                </a:solidFill>
              </a:rPr>
              <a:t>Методы исследования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100" dirty="0" smtClean="0">
                <a:solidFill>
                  <a:schemeClr val="tx1"/>
                </a:solidFill>
              </a:rPr>
              <a:t> </a:t>
            </a:r>
            <a:endParaRPr lang="ru-RU" sz="31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3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8056" y="1484784"/>
            <a:ext cx="4275944" cy="45286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8" y="3466835"/>
            <a:ext cx="4784424" cy="31683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04" y="188640"/>
            <a:ext cx="4583073" cy="305538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663120"/>
              </p:ext>
            </p:extLst>
          </p:nvPr>
        </p:nvGraphicFramePr>
        <p:xfrm>
          <a:off x="297041" y="1916832"/>
          <a:ext cx="4008880" cy="72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1954">
                  <a:extLst>
                    <a:ext uri="{9D8B030D-6E8A-4147-A177-3AD203B41FA5}">
                      <a16:colId xmlns:a16="http://schemas.microsoft.com/office/drawing/2014/main" val="1140799507"/>
                    </a:ext>
                  </a:extLst>
                </a:gridCol>
                <a:gridCol w="2246926">
                  <a:extLst>
                    <a:ext uri="{9D8B030D-6E8A-4147-A177-3AD203B41FA5}">
                      <a16:colId xmlns:a16="http://schemas.microsoft.com/office/drawing/2014/main" val="302874241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II. </a:t>
                      </a:r>
                      <a:r>
                        <a:rPr lang="ru-RU" sz="1800" dirty="0" smtClean="0">
                          <a:effectLst/>
                        </a:rPr>
                        <a:t>Лексика.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по картинке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36254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41663"/>
              </p:ext>
            </p:extLst>
          </p:nvPr>
        </p:nvGraphicFramePr>
        <p:xfrm>
          <a:off x="4305921" y="3388923"/>
          <a:ext cx="4611618" cy="3469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1618">
                  <a:extLst>
                    <a:ext uri="{9D8B030D-6E8A-4147-A177-3AD203B41FA5}">
                      <a16:colId xmlns:a16="http://schemas.microsoft.com/office/drawing/2014/main" val="3935161140"/>
                    </a:ext>
                  </a:extLst>
                </a:gridCol>
              </a:tblGrid>
              <a:tr h="3469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ru-RU" sz="1600" dirty="0">
                          <a:effectLst/>
                        </a:rPr>
                        <a:t>. Подберите прилагательные, с помощью которых можно описать рисунок и настроение людей в дождливый день. Пользуйтесь словариком эпитетов (день, дождь).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Как объяснить инопланетянам что такое дождь, если они его никогда не видели.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Попробуйте написать два мини-текста (2-3 предложения) соответствующие </a:t>
                      </a:r>
                      <a:r>
                        <a:rPr lang="ru-RU" sz="1600" dirty="0" smtClean="0">
                          <a:effectLst/>
                        </a:rPr>
                        <a:t>художественному </a:t>
                      </a:r>
                      <a:r>
                        <a:rPr lang="ru-RU" sz="1600" dirty="0">
                          <a:effectLst/>
                        </a:rPr>
                        <a:t>и </a:t>
                      </a:r>
                      <a:r>
                        <a:rPr lang="ru-RU" sz="1600" dirty="0" smtClean="0">
                          <a:effectLst/>
                        </a:rPr>
                        <a:t>научному стилям).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8120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7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t="12519" r="16788"/>
          <a:stretch/>
        </p:blipFill>
        <p:spPr>
          <a:xfrm>
            <a:off x="319558" y="3752953"/>
            <a:ext cx="4752528" cy="301917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34890"/>
          <a:stretch/>
        </p:blipFill>
        <p:spPr>
          <a:xfrm>
            <a:off x="319558" y="361512"/>
            <a:ext cx="2852093" cy="3284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24801"/>
          <a:stretch/>
        </p:blipFill>
        <p:spPr>
          <a:xfrm>
            <a:off x="5508104" y="3157652"/>
            <a:ext cx="2808312" cy="38129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9344"/>
          <a:stretch/>
        </p:blipFill>
        <p:spPr>
          <a:xfrm>
            <a:off x="3419872" y="116632"/>
            <a:ext cx="5600569" cy="28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329">
            <a:off x="4314739" y="321539"/>
            <a:ext cx="4673827" cy="3305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18" y="3284984"/>
            <a:ext cx="2104563" cy="297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2" y="309109"/>
            <a:ext cx="2577604" cy="364502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914">
            <a:off x="1762946" y="2948573"/>
            <a:ext cx="2440558" cy="3451225"/>
          </a:xfrm>
        </p:spPr>
      </p:pic>
    </p:spTree>
    <p:extLst>
      <p:ext uri="{BB962C8B-B14F-4D97-AF65-F5344CB8AC3E}">
        <p14:creationId xmlns:p14="http://schemas.microsoft.com/office/powerpoint/2010/main" val="30202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303</TotalTime>
  <Words>150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Candara</vt:lpstr>
      <vt:lpstr>Symbol</vt:lpstr>
      <vt:lpstr>Times New Roman</vt:lpstr>
      <vt:lpstr>Волна</vt:lpstr>
      <vt:lpstr>Учитель русского языка и литературы Сургутская Г.Е. МОБУ «СОШ №2»</vt:lpstr>
      <vt:lpstr>Значительное влияние на поведение и деятельность оказывает то знание, которое самостоятельно усвоено человеком и связано с открытием, сделанным им самим. Карл Роджерс</vt:lpstr>
      <vt:lpstr>Презентация PowerPoint</vt:lpstr>
      <vt:lpstr>Презентация PowerPoint</vt:lpstr>
      <vt:lpstr>Презентация PowerPoint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Библиотека</cp:lastModifiedBy>
  <cp:revision>20</cp:revision>
  <dcterms:created xsi:type="dcterms:W3CDTF">2019-01-12T09:01:07Z</dcterms:created>
  <dcterms:modified xsi:type="dcterms:W3CDTF">2019-01-18T06:54:20Z</dcterms:modified>
</cp:coreProperties>
</file>