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7" r:id="rId3"/>
    <p:sldId id="273" r:id="rId4"/>
    <p:sldId id="274" r:id="rId5"/>
    <p:sldId id="272" r:id="rId6"/>
    <p:sldId id="265" r:id="rId7"/>
    <p:sldId id="266" r:id="rId8"/>
    <p:sldId id="268" r:id="rId9"/>
    <p:sldId id="275" r:id="rId10"/>
    <p:sldId id="276" r:id="rId11"/>
    <p:sldId id="302" r:id="rId12"/>
    <p:sldId id="303" r:id="rId13"/>
    <p:sldId id="304" r:id="rId14"/>
    <p:sldId id="305" r:id="rId15"/>
    <p:sldId id="307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860475-020F-473C-8C2C-4D6093C28BF5}" type="doc">
      <dgm:prSet loTypeId="urn:microsoft.com/office/officeart/2005/8/layout/orgChart1" loCatId="hierarchy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270ED68-D96A-446A-86FD-F8567EFAB504}">
      <dgm:prSet phldrT="[Текст]" custT="1"/>
      <dgm:spPr/>
      <dgm:t>
        <a:bodyPr/>
        <a:lstStyle/>
        <a:p>
          <a:r>
            <a:rPr lang="ru-RU" sz="2800" dirty="0" smtClean="0"/>
            <a:t>Универсальные учебные действия</a:t>
          </a:r>
          <a:endParaRPr lang="ru-RU" sz="2800" dirty="0"/>
        </a:p>
      </dgm:t>
    </dgm:pt>
    <dgm:pt modelId="{CEE44147-F31F-41C4-B7FF-8900A5044E4A}" type="parTrans" cxnId="{3A8BB887-3EC1-431C-8368-61D81977ADAE}">
      <dgm:prSet/>
      <dgm:spPr/>
      <dgm:t>
        <a:bodyPr/>
        <a:lstStyle/>
        <a:p>
          <a:endParaRPr lang="ru-RU"/>
        </a:p>
      </dgm:t>
    </dgm:pt>
    <dgm:pt modelId="{15339AE4-5F52-427C-8070-AEF3B049BF09}" type="sibTrans" cxnId="{3A8BB887-3EC1-431C-8368-61D81977ADAE}">
      <dgm:prSet/>
      <dgm:spPr/>
      <dgm:t>
        <a:bodyPr/>
        <a:lstStyle/>
        <a:p>
          <a:endParaRPr lang="ru-RU"/>
        </a:p>
      </dgm:t>
    </dgm:pt>
    <dgm:pt modelId="{3B2E3381-9C0A-4DDC-B6AF-5E9290F788B1}">
      <dgm:prSet phldrT="[Текст]" custT="1"/>
      <dgm:spPr>
        <a:gradFill rotWithShape="0">
          <a:gsLst>
            <a:gs pos="0">
              <a:schemeClr val="accent6"/>
            </a:gs>
            <a:gs pos="16000">
              <a:schemeClr val="accent6"/>
            </a:gs>
          </a:gsLst>
        </a:gradFill>
      </dgm:spPr>
      <dgm:t>
        <a:bodyPr/>
        <a:lstStyle/>
        <a:p>
          <a:r>
            <a:rPr lang="ru-RU" sz="2800" dirty="0" smtClean="0"/>
            <a:t>Личностные</a:t>
          </a:r>
          <a:endParaRPr lang="ru-RU" sz="2800" dirty="0"/>
        </a:p>
      </dgm:t>
    </dgm:pt>
    <dgm:pt modelId="{513CF99B-382D-49BC-85DA-842744423485}" type="parTrans" cxnId="{3818494D-F695-41B4-9866-1215FB604A5A}">
      <dgm:prSet/>
      <dgm:spPr/>
      <dgm:t>
        <a:bodyPr/>
        <a:lstStyle/>
        <a:p>
          <a:endParaRPr lang="ru-RU"/>
        </a:p>
      </dgm:t>
    </dgm:pt>
    <dgm:pt modelId="{67E17B3C-E73E-4C79-990B-F8AB786183D2}" type="sibTrans" cxnId="{3818494D-F695-41B4-9866-1215FB604A5A}">
      <dgm:prSet/>
      <dgm:spPr/>
      <dgm:t>
        <a:bodyPr/>
        <a:lstStyle/>
        <a:p>
          <a:endParaRPr lang="ru-RU"/>
        </a:p>
      </dgm:t>
    </dgm:pt>
    <dgm:pt modelId="{DC4B2EE3-B86C-4971-A1D6-B6CF06EC80BB}">
      <dgm:prSet phldrT="[Текст]" custT="1"/>
      <dgm:spPr/>
      <dgm:t>
        <a:bodyPr/>
        <a:lstStyle/>
        <a:p>
          <a:r>
            <a:rPr lang="ru-RU" sz="2400" dirty="0" smtClean="0"/>
            <a:t>Познавательные</a:t>
          </a:r>
          <a:endParaRPr lang="ru-RU" sz="2400" dirty="0"/>
        </a:p>
      </dgm:t>
    </dgm:pt>
    <dgm:pt modelId="{83A78CB0-645F-4999-97D5-686CE5219E09}" type="parTrans" cxnId="{B5062A77-AE1D-4D42-B474-25C05D6A565A}">
      <dgm:prSet/>
      <dgm:spPr/>
      <dgm:t>
        <a:bodyPr/>
        <a:lstStyle/>
        <a:p>
          <a:endParaRPr lang="ru-RU"/>
        </a:p>
      </dgm:t>
    </dgm:pt>
    <dgm:pt modelId="{79D7EE6B-6FBD-4452-B541-834F4C3C8C8F}" type="sibTrans" cxnId="{B5062A77-AE1D-4D42-B474-25C05D6A565A}">
      <dgm:prSet/>
      <dgm:spPr/>
      <dgm:t>
        <a:bodyPr/>
        <a:lstStyle/>
        <a:p>
          <a:endParaRPr lang="ru-RU"/>
        </a:p>
      </dgm:t>
    </dgm:pt>
    <dgm:pt modelId="{B81B3DC5-41C0-47E1-B70A-65124AE02364}">
      <dgm:prSet phldrT="[Текст]" custT="1"/>
      <dgm:spPr/>
      <dgm:t>
        <a:bodyPr/>
        <a:lstStyle/>
        <a:p>
          <a:r>
            <a:rPr lang="ru-RU" sz="2400" dirty="0" smtClean="0"/>
            <a:t>Регулятивные</a:t>
          </a:r>
          <a:endParaRPr lang="ru-RU" sz="2400" dirty="0"/>
        </a:p>
      </dgm:t>
    </dgm:pt>
    <dgm:pt modelId="{4C2B08E1-C445-4EE5-A02C-E23EFD3741F4}" type="parTrans" cxnId="{DBC0CE08-ED54-4C9D-871A-494591B39974}">
      <dgm:prSet/>
      <dgm:spPr/>
      <dgm:t>
        <a:bodyPr/>
        <a:lstStyle/>
        <a:p>
          <a:endParaRPr lang="ru-RU"/>
        </a:p>
      </dgm:t>
    </dgm:pt>
    <dgm:pt modelId="{C8ECE296-8CEB-4995-A88A-71A4A0DE6EDA}" type="sibTrans" cxnId="{DBC0CE08-ED54-4C9D-871A-494591B39974}">
      <dgm:prSet/>
      <dgm:spPr/>
      <dgm:t>
        <a:bodyPr/>
        <a:lstStyle/>
        <a:p>
          <a:endParaRPr lang="ru-RU"/>
        </a:p>
      </dgm:t>
    </dgm:pt>
    <dgm:pt modelId="{F8410B25-24AB-45D0-8697-6050F124898A}">
      <dgm:prSet custT="1"/>
      <dgm:spPr/>
      <dgm:t>
        <a:bodyPr/>
        <a:lstStyle/>
        <a:p>
          <a:r>
            <a:rPr lang="ru-RU" sz="2400" dirty="0" smtClean="0"/>
            <a:t>Коммуникативные</a:t>
          </a:r>
          <a:endParaRPr lang="ru-RU" sz="2400" dirty="0"/>
        </a:p>
      </dgm:t>
    </dgm:pt>
    <dgm:pt modelId="{FD96BF07-308C-4953-A6A2-F8D08E867E50}" type="parTrans" cxnId="{BE73C19B-D13F-463B-B541-97A05082D0B0}">
      <dgm:prSet/>
      <dgm:spPr/>
      <dgm:t>
        <a:bodyPr/>
        <a:lstStyle/>
        <a:p>
          <a:endParaRPr lang="ru-RU"/>
        </a:p>
      </dgm:t>
    </dgm:pt>
    <dgm:pt modelId="{9C7F6C1F-F81E-4C15-8F9D-ED25056665A5}" type="sibTrans" cxnId="{BE73C19B-D13F-463B-B541-97A05082D0B0}">
      <dgm:prSet/>
      <dgm:spPr/>
      <dgm:t>
        <a:bodyPr/>
        <a:lstStyle/>
        <a:p>
          <a:endParaRPr lang="ru-RU"/>
        </a:p>
      </dgm:t>
    </dgm:pt>
    <dgm:pt modelId="{B3A2BDDA-F480-4624-B451-6608FB9E2869}" type="asst">
      <dgm:prSet/>
      <dgm:spPr/>
      <dgm:t>
        <a:bodyPr/>
        <a:lstStyle/>
        <a:p>
          <a:r>
            <a:rPr lang="ru-RU" dirty="0" smtClean="0"/>
            <a:t>Метапредметные результаты</a:t>
          </a:r>
          <a:endParaRPr lang="ru-RU" dirty="0"/>
        </a:p>
      </dgm:t>
    </dgm:pt>
    <dgm:pt modelId="{D2E763BA-5E16-450A-BA6D-AE945FEA513D}" type="parTrans" cxnId="{A54A8821-1C1E-4FD4-8ABE-2C8B866D4F40}">
      <dgm:prSet/>
      <dgm:spPr>
        <a:ln w="12700"/>
      </dgm:spPr>
      <dgm:t>
        <a:bodyPr/>
        <a:lstStyle/>
        <a:p>
          <a:endParaRPr lang="ru-RU"/>
        </a:p>
      </dgm:t>
    </dgm:pt>
    <dgm:pt modelId="{4362B306-3ADD-4F5A-86A7-D4FEB2DBB808}" type="sibTrans" cxnId="{A54A8821-1C1E-4FD4-8ABE-2C8B866D4F40}">
      <dgm:prSet/>
      <dgm:spPr/>
      <dgm:t>
        <a:bodyPr/>
        <a:lstStyle/>
        <a:p>
          <a:endParaRPr lang="ru-RU"/>
        </a:p>
      </dgm:t>
    </dgm:pt>
    <dgm:pt modelId="{2A66995A-6D82-4026-BA62-3761063223FB}" type="pres">
      <dgm:prSet presAssocID="{D3860475-020F-473C-8C2C-4D6093C28B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EA7D7CE-75F5-4F6A-96F8-8601A0DCE286}" type="pres">
      <dgm:prSet presAssocID="{B270ED68-D96A-446A-86FD-F8567EFAB504}" presName="hierRoot1" presStyleCnt="0">
        <dgm:presLayoutVars>
          <dgm:hierBranch val="init"/>
        </dgm:presLayoutVars>
      </dgm:prSet>
      <dgm:spPr/>
    </dgm:pt>
    <dgm:pt modelId="{C4EE023A-442E-4AC6-BA5E-AA76E3C6529D}" type="pres">
      <dgm:prSet presAssocID="{B270ED68-D96A-446A-86FD-F8567EFAB504}" presName="rootComposite1" presStyleCnt="0"/>
      <dgm:spPr/>
    </dgm:pt>
    <dgm:pt modelId="{696CF597-DE62-4C59-8F52-28E9B4D4FAD8}" type="pres">
      <dgm:prSet presAssocID="{B270ED68-D96A-446A-86FD-F8567EFAB504}" presName="rootText1" presStyleLbl="node0" presStyleIdx="0" presStyleCnt="1" custScaleX="206763" custScaleY="174152" custLinFactNeighborX="-6785" custLinFactNeighborY="-478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9C2DE6-FF1A-453F-A490-B4815EDE8CA7}" type="pres">
      <dgm:prSet presAssocID="{B270ED68-D96A-446A-86FD-F8567EFAB50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2011E30-5117-428E-A946-B6F8A5FE0B96}" type="pres">
      <dgm:prSet presAssocID="{B270ED68-D96A-446A-86FD-F8567EFAB504}" presName="hierChild2" presStyleCnt="0"/>
      <dgm:spPr/>
    </dgm:pt>
    <dgm:pt modelId="{EF1F920A-F716-4D2D-8DBE-63EA7931764A}" type="pres">
      <dgm:prSet presAssocID="{513CF99B-382D-49BC-85DA-842744423485}" presName="Name37" presStyleLbl="parChTrans1D2" presStyleIdx="0" presStyleCnt="4"/>
      <dgm:spPr/>
      <dgm:t>
        <a:bodyPr/>
        <a:lstStyle/>
        <a:p>
          <a:endParaRPr lang="ru-RU"/>
        </a:p>
      </dgm:t>
    </dgm:pt>
    <dgm:pt modelId="{0B592DD1-8357-43C3-B2F4-F01036C87059}" type="pres">
      <dgm:prSet presAssocID="{3B2E3381-9C0A-4DDC-B6AF-5E9290F788B1}" presName="hierRoot2" presStyleCnt="0">
        <dgm:presLayoutVars>
          <dgm:hierBranch val="init"/>
        </dgm:presLayoutVars>
      </dgm:prSet>
      <dgm:spPr/>
    </dgm:pt>
    <dgm:pt modelId="{9B595AB0-A1D0-4381-A637-B695229CA297}" type="pres">
      <dgm:prSet presAssocID="{3B2E3381-9C0A-4DDC-B6AF-5E9290F788B1}" presName="rootComposite" presStyleCnt="0"/>
      <dgm:spPr/>
    </dgm:pt>
    <dgm:pt modelId="{DC13B768-0CE8-4408-8C3B-5F49B731D7FE}" type="pres">
      <dgm:prSet presAssocID="{3B2E3381-9C0A-4DDC-B6AF-5E9290F788B1}" presName="rootText" presStyleLbl="node2" presStyleIdx="0" presStyleCnt="4" custScaleX="131330" custLinFactNeighborX="6769" custLinFactNeighborY="-5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0FA213-EDE4-420C-ABFD-8EFAC4F70F88}" type="pres">
      <dgm:prSet presAssocID="{3B2E3381-9C0A-4DDC-B6AF-5E9290F788B1}" presName="rootConnector" presStyleLbl="node2" presStyleIdx="0" presStyleCnt="4"/>
      <dgm:spPr/>
      <dgm:t>
        <a:bodyPr/>
        <a:lstStyle/>
        <a:p>
          <a:endParaRPr lang="ru-RU"/>
        </a:p>
      </dgm:t>
    </dgm:pt>
    <dgm:pt modelId="{283BA326-5AC2-42DD-BC66-8CAAC6C463BF}" type="pres">
      <dgm:prSet presAssocID="{3B2E3381-9C0A-4DDC-B6AF-5E9290F788B1}" presName="hierChild4" presStyleCnt="0"/>
      <dgm:spPr/>
    </dgm:pt>
    <dgm:pt modelId="{3D81BB07-F43D-45B3-AD4F-309EB6CA55CB}" type="pres">
      <dgm:prSet presAssocID="{3B2E3381-9C0A-4DDC-B6AF-5E9290F788B1}" presName="hierChild5" presStyleCnt="0"/>
      <dgm:spPr/>
    </dgm:pt>
    <dgm:pt modelId="{DAE7ABA5-7C9D-4A35-A804-C3E81FA5C604}" type="pres">
      <dgm:prSet presAssocID="{83A78CB0-645F-4999-97D5-686CE5219E09}" presName="Name37" presStyleLbl="parChTrans1D2" presStyleIdx="1" presStyleCnt="4"/>
      <dgm:spPr/>
      <dgm:t>
        <a:bodyPr/>
        <a:lstStyle/>
        <a:p>
          <a:endParaRPr lang="ru-RU"/>
        </a:p>
      </dgm:t>
    </dgm:pt>
    <dgm:pt modelId="{52A62F49-2970-405E-96C1-3B967F64EECF}" type="pres">
      <dgm:prSet presAssocID="{DC4B2EE3-B86C-4971-A1D6-B6CF06EC80BB}" presName="hierRoot2" presStyleCnt="0">
        <dgm:presLayoutVars>
          <dgm:hierBranch val="init"/>
        </dgm:presLayoutVars>
      </dgm:prSet>
      <dgm:spPr/>
    </dgm:pt>
    <dgm:pt modelId="{E2F76E81-32B8-474A-BE4E-54695CF0B28D}" type="pres">
      <dgm:prSet presAssocID="{DC4B2EE3-B86C-4971-A1D6-B6CF06EC80BB}" presName="rootComposite" presStyleCnt="0"/>
      <dgm:spPr/>
    </dgm:pt>
    <dgm:pt modelId="{26B276CA-8EBF-43A2-B69A-20029548BC37}" type="pres">
      <dgm:prSet presAssocID="{DC4B2EE3-B86C-4971-A1D6-B6CF06EC80BB}" presName="rootText" presStyleLbl="node2" presStyleIdx="1" presStyleCnt="4" custScaleX="1564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B4652A-E51C-452F-8B31-B23D83ACF9ED}" type="pres">
      <dgm:prSet presAssocID="{DC4B2EE3-B86C-4971-A1D6-B6CF06EC80BB}" presName="rootConnector" presStyleLbl="node2" presStyleIdx="1" presStyleCnt="4"/>
      <dgm:spPr/>
      <dgm:t>
        <a:bodyPr/>
        <a:lstStyle/>
        <a:p>
          <a:endParaRPr lang="ru-RU"/>
        </a:p>
      </dgm:t>
    </dgm:pt>
    <dgm:pt modelId="{42B7AC51-6F0C-47B5-A2DB-7087DDFCADD1}" type="pres">
      <dgm:prSet presAssocID="{DC4B2EE3-B86C-4971-A1D6-B6CF06EC80BB}" presName="hierChild4" presStyleCnt="0"/>
      <dgm:spPr/>
    </dgm:pt>
    <dgm:pt modelId="{B9EAF077-DC8A-4F00-9C44-4982A9816C27}" type="pres">
      <dgm:prSet presAssocID="{DC4B2EE3-B86C-4971-A1D6-B6CF06EC80BB}" presName="hierChild5" presStyleCnt="0"/>
      <dgm:spPr/>
    </dgm:pt>
    <dgm:pt modelId="{DE411B9D-38F8-4259-837B-F72A2EF488AE}" type="pres">
      <dgm:prSet presAssocID="{4C2B08E1-C445-4EE5-A02C-E23EFD3741F4}" presName="Name37" presStyleLbl="parChTrans1D2" presStyleIdx="2" presStyleCnt="4"/>
      <dgm:spPr/>
      <dgm:t>
        <a:bodyPr/>
        <a:lstStyle/>
        <a:p>
          <a:endParaRPr lang="ru-RU"/>
        </a:p>
      </dgm:t>
    </dgm:pt>
    <dgm:pt modelId="{515AEDB1-C4C6-4291-A413-A69F41824A86}" type="pres">
      <dgm:prSet presAssocID="{B81B3DC5-41C0-47E1-B70A-65124AE02364}" presName="hierRoot2" presStyleCnt="0">
        <dgm:presLayoutVars>
          <dgm:hierBranch val="init"/>
        </dgm:presLayoutVars>
      </dgm:prSet>
      <dgm:spPr/>
    </dgm:pt>
    <dgm:pt modelId="{8819ACFE-9E86-40BC-9E70-45EF8FB9C863}" type="pres">
      <dgm:prSet presAssocID="{B81B3DC5-41C0-47E1-B70A-65124AE02364}" presName="rootComposite" presStyleCnt="0"/>
      <dgm:spPr/>
    </dgm:pt>
    <dgm:pt modelId="{1D54BDC9-E98B-453E-AB70-A6DA5B098BEB}" type="pres">
      <dgm:prSet presAssocID="{B81B3DC5-41C0-47E1-B70A-65124AE02364}" presName="rootText" presStyleLbl="node2" presStyleIdx="2" presStyleCnt="4" custScaleX="1271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DDED69-187B-4502-8C12-810E4C77B83F}" type="pres">
      <dgm:prSet presAssocID="{B81B3DC5-41C0-47E1-B70A-65124AE02364}" presName="rootConnector" presStyleLbl="node2" presStyleIdx="2" presStyleCnt="4"/>
      <dgm:spPr/>
      <dgm:t>
        <a:bodyPr/>
        <a:lstStyle/>
        <a:p>
          <a:endParaRPr lang="ru-RU"/>
        </a:p>
      </dgm:t>
    </dgm:pt>
    <dgm:pt modelId="{F6AF92D5-EF70-4FF2-BEBE-7406997EBAD5}" type="pres">
      <dgm:prSet presAssocID="{B81B3DC5-41C0-47E1-B70A-65124AE02364}" presName="hierChild4" presStyleCnt="0"/>
      <dgm:spPr/>
    </dgm:pt>
    <dgm:pt modelId="{683BB151-A342-4D14-B504-290590E66E34}" type="pres">
      <dgm:prSet presAssocID="{B81B3DC5-41C0-47E1-B70A-65124AE02364}" presName="hierChild5" presStyleCnt="0"/>
      <dgm:spPr/>
    </dgm:pt>
    <dgm:pt modelId="{5B82D7F8-0520-482F-8B50-F62FDBB40535}" type="pres">
      <dgm:prSet presAssocID="{FD96BF07-308C-4953-A6A2-F8D08E867E50}" presName="Name37" presStyleLbl="parChTrans1D2" presStyleIdx="3" presStyleCnt="4"/>
      <dgm:spPr/>
      <dgm:t>
        <a:bodyPr/>
        <a:lstStyle/>
        <a:p>
          <a:endParaRPr lang="ru-RU"/>
        </a:p>
      </dgm:t>
    </dgm:pt>
    <dgm:pt modelId="{6DAB77DF-6AFD-46AD-BAC7-4EB6C79D68BF}" type="pres">
      <dgm:prSet presAssocID="{F8410B25-24AB-45D0-8697-6050F124898A}" presName="hierRoot2" presStyleCnt="0">
        <dgm:presLayoutVars>
          <dgm:hierBranch val="init"/>
        </dgm:presLayoutVars>
      </dgm:prSet>
      <dgm:spPr/>
    </dgm:pt>
    <dgm:pt modelId="{AC951E4E-958B-44ED-8B65-676E839AAB87}" type="pres">
      <dgm:prSet presAssocID="{F8410B25-24AB-45D0-8697-6050F124898A}" presName="rootComposite" presStyleCnt="0"/>
      <dgm:spPr/>
    </dgm:pt>
    <dgm:pt modelId="{1594FD2B-2B60-4F15-849B-6145EFDA9731}" type="pres">
      <dgm:prSet presAssocID="{F8410B25-24AB-45D0-8697-6050F124898A}" presName="rootText" presStyleLbl="node2" presStyleIdx="3" presStyleCnt="4" custScaleX="1736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227174-1A3D-4885-842A-F1A219AEC1CC}" type="pres">
      <dgm:prSet presAssocID="{F8410B25-24AB-45D0-8697-6050F124898A}" presName="rootConnector" presStyleLbl="node2" presStyleIdx="3" presStyleCnt="4"/>
      <dgm:spPr/>
      <dgm:t>
        <a:bodyPr/>
        <a:lstStyle/>
        <a:p>
          <a:endParaRPr lang="ru-RU"/>
        </a:p>
      </dgm:t>
    </dgm:pt>
    <dgm:pt modelId="{C6B6E7FB-DDF5-45AD-8543-7FEDE3545F44}" type="pres">
      <dgm:prSet presAssocID="{F8410B25-24AB-45D0-8697-6050F124898A}" presName="hierChild4" presStyleCnt="0"/>
      <dgm:spPr/>
    </dgm:pt>
    <dgm:pt modelId="{CAF6755A-5C60-48B1-AAAB-B0AC6808100F}" type="pres">
      <dgm:prSet presAssocID="{F8410B25-24AB-45D0-8697-6050F124898A}" presName="hierChild5" presStyleCnt="0"/>
      <dgm:spPr/>
    </dgm:pt>
    <dgm:pt modelId="{D1822519-675E-42AE-896E-EFE4B5CECA1D}" type="pres">
      <dgm:prSet presAssocID="{D2E763BA-5E16-450A-BA6D-AE945FEA513D}" presName="Name111" presStyleLbl="parChTrans1D3" presStyleIdx="0" presStyleCnt="1"/>
      <dgm:spPr/>
      <dgm:t>
        <a:bodyPr/>
        <a:lstStyle/>
        <a:p>
          <a:endParaRPr lang="ru-RU"/>
        </a:p>
      </dgm:t>
    </dgm:pt>
    <dgm:pt modelId="{EEA6A936-4990-4F3F-838A-E833F99D08E5}" type="pres">
      <dgm:prSet presAssocID="{B3A2BDDA-F480-4624-B451-6608FB9E2869}" presName="hierRoot3" presStyleCnt="0">
        <dgm:presLayoutVars>
          <dgm:hierBranch val="init"/>
        </dgm:presLayoutVars>
      </dgm:prSet>
      <dgm:spPr/>
    </dgm:pt>
    <dgm:pt modelId="{312A3D60-6E31-460E-95EE-E6C6659EFF2B}" type="pres">
      <dgm:prSet presAssocID="{B3A2BDDA-F480-4624-B451-6608FB9E2869}" presName="rootComposite3" presStyleCnt="0"/>
      <dgm:spPr/>
    </dgm:pt>
    <dgm:pt modelId="{F50F3334-A989-4A19-9958-B2714884B961}" type="pres">
      <dgm:prSet presAssocID="{B3A2BDDA-F480-4624-B451-6608FB9E2869}" presName="rootText3" presStyleLbl="asst2" presStyleIdx="0" presStyleCnt="1" custScaleX="221118" custLinFactNeighborX="-46478" custLinFactNeighborY="181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44179E-0413-4A0A-B08D-67576F44B5A2}" type="pres">
      <dgm:prSet presAssocID="{B3A2BDDA-F480-4624-B451-6608FB9E2869}" presName="rootConnector3" presStyleLbl="asst2" presStyleIdx="0" presStyleCnt="1"/>
      <dgm:spPr/>
      <dgm:t>
        <a:bodyPr/>
        <a:lstStyle/>
        <a:p>
          <a:endParaRPr lang="ru-RU"/>
        </a:p>
      </dgm:t>
    </dgm:pt>
    <dgm:pt modelId="{3622E5F5-E1B3-4E62-8888-6999ADA32419}" type="pres">
      <dgm:prSet presAssocID="{B3A2BDDA-F480-4624-B451-6608FB9E2869}" presName="hierChild6" presStyleCnt="0"/>
      <dgm:spPr/>
    </dgm:pt>
    <dgm:pt modelId="{4F97D0A3-BD3D-4466-9E72-9E2501CB9FA5}" type="pres">
      <dgm:prSet presAssocID="{B3A2BDDA-F480-4624-B451-6608FB9E2869}" presName="hierChild7" presStyleCnt="0"/>
      <dgm:spPr/>
    </dgm:pt>
    <dgm:pt modelId="{73B3AB5E-3839-44B8-8BFF-42CFE70AE91A}" type="pres">
      <dgm:prSet presAssocID="{B270ED68-D96A-446A-86FD-F8567EFAB504}" presName="hierChild3" presStyleCnt="0"/>
      <dgm:spPr/>
    </dgm:pt>
  </dgm:ptLst>
  <dgm:cxnLst>
    <dgm:cxn modelId="{3818494D-F695-41B4-9866-1215FB604A5A}" srcId="{B270ED68-D96A-446A-86FD-F8567EFAB504}" destId="{3B2E3381-9C0A-4DDC-B6AF-5E9290F788B1}" srcOrd="0" destOrd="0" parTransId="{513CF99B-382D-49BC-85DA-842744423485}" sibTransId="{67E17B3C-E73E-4C79-990B-F8AB786183D2}"/>
    <dgm:cxn modelId="{0029E14D-F215-4328-A9B6-E9116C6AC1A1}" type="presOf" srcId="{B81B3DC5-41C0-47E1-B70A-65124AE02364}" destId="{7CDDED69-187B-4502-8C12-810E4C77B83F}" srcOrd="1" destOrd="0" presId="urn:microsoft.com/office/officeart/2005/8/layout/orgChart1"/>
    <dgm:cxn modelId="{58C5E5E3-E843-4FC3-B5D5-F56B31C50F86}" type="presOf" srcId="{B270ED68-D96A-446A-86FD-F8567EFAB504}" destId="{669C2DE6-FF1A-453F-A490-B4815EDE8CA7}" srcOrd="1" destOrd="0" presId="urn:microsoft.com/office/officeart/2005/8/layout/orgChart1"/>
    <dgm:cxn modelId="{F7ABE564-960A-43E5-B98B-98755CAFD898}" type="presOf" srcId="{FD96BF07-308C-4953-A6A2-F8D08E867E50}" destId="{5B82D7F8-0520-482F-8B50-F62FDBB40535}" srcOrd="0" destOrd="0" presId="urn:microsoft.com/office/officeart/2005/8/layout/orgChart1"/>
    <dgm:cxn modelId="{BE73C19B-D13F-463B-B541-97A05082D0B0}" srcId="{B270ED68-D96A-446A-86FD-F8567EFAB504}" destId="{F8410B25-24AB-45D0-8697-6050F124898A}" srcOrd="3" destOrd="0" parTransId="{FD96BF07-308C-4953-A6A2-F8D08E867E50}" sibTransId="{9C7F6C1F-F81E-4C15-8F9D-ED25056665A5}"/>
    <dgm:cxn modelId="{9FB26BD3-B217-4EC7-97AB-E3DCE85428A8}" type="presOf" srcId="{B270ED68-D96A-446A-86FD-F8567EFAB504}" destId="{696CF597-DE62-4C59-8F52-28E9B4D4FAD8}" srcOrd="0" destOrd="0" presId="urn:microsoft.com/office/officeart/2005/8/layout/orgChart1"/>
    <dgm:cxn modelId="{B5062A77-AE1D-4D42-B474-25C05D6A565A}" srcId="{B270ED68-D96A-446A-86FD-F8567EFAB504}" destId="{DC4B2EE3-B86C-4971-A1D6-B6CF06EC80BB}" srcOrd="1" destOrd="0" parTransId="{83A78CB0-645F-4999-97D5-686CE5219E09}" sibTransId="{79D7EE6B-6FBD-4452-B541-834F4C3C8C8F}"/>
    <dgm:cxn modelId="{E97C6217-A1A0-46FD-9817-D5BE4880277F}" type="presOf" srcId="{B3A2BDDA-F480-4624-B451-6608FB9E2869}" destId="{F50F3334-A989-4A19-9958-B2714884B961}" srcOrd="0" destOrd="0" presId="urn:microsoft.com/office/officeart/2005/8/layout/orgChart1"/>
    <dgm:cxn modelId="{44099F4A-C41A-4CFE-8CD5-1E56B2DAC2FF}" type="presOf" srcId="{F8410B25-24AB-45D0-8697-6050F124898A}" destId="{0E227174-1A3D-4885-842A-F1A219AEC1CC}" srcOrd="1" destOrd="0" presId="urn:microsoft.com/office/officeart/2005/8/layout/orgChart1"/>
    <dgm:cxn modelId="{DD7E16EA-0369-4385-9F43-2E5E2BEA3959}" type="presOf" srcId="{D2E763BA-5E16-450A-BA6D-AE945FEA513D}" destId="{D1822519-675E-42AE-896E-EFE4B5CECA1D}" srcOrd="0" destOrd="0" presId="urn:microsoft.com/office/officeart/2005/8/layout/orgChart1"/>
    <dgm:cxn modelId="{D2A1A12E-903B-4264-ADD9-F4AC2CA4D1B7}" type="presOf" srcId="{3B2E3381-9C0A-4DDC-B6AF-5E9290F788B1}" destId="{5D0FA213-EDE4-420C-ABFD-8EFAC4F70F88}" srcOrd="1" destOrd="0" presId="urn:microsoft.com/office/officeart/2005/8/layout/orgChart1"/>
    <dgm:cxn modelId="{9F7AE7B7-DE74-40A0-9BA0-D2E301791008}" type="presOf" srcId="{DC4B2EE3-B86C-4971-A1D6-B6CF06EC80BB}" destId="{26B276CA-8EBF-43A2-B69A-20029548BC37}" srcOrd="0" destOrd="0" presId="urn:microsoft.com/office/officeart/2005/8/layout/orgChart1"/>
    <dgm:cxn modelId="{084638DE-38AB-4CFA-8947-02F2E384C511}" type="presOf" srcId="{3B2E3381-9C0A-4DDC-B6AF-5E9290F788B1}" destId="{DC13B768-0CE8-4408-8C3B-5F49B731D7FE}" srcOrd="0" destOrd="0" presId="urn:microsoft.com/office/officeart/2005/8/layout/orgChart1"/>
    <dgm:cxn modelId="{3A8BB887-3EC1-431C-8368-61D81977ADAE}" srcId="{D3860475-020F-473C-8C2C-4D6093C28BF5}" destId="{B270ED68-D96A-446A-86FD-F8567EFAB504}" srcOrd="0" destOrd="0" parTransId="{CEE44147-F31F-41C4-B7FF-8900A5044E4A}" sibTransId="{15339AE4-5F52-427C-8070-AEF3B049BF09}"/>
    <dgm:cxn modelId="{21EABA0F-A411-4A70-A645-FA9A570B977D}" type="presOf" srcId="{D3860475-020F-473C-8C2C-4D6093C28BF5}" destId="{2A66995A-6D82-4026-BA62-3761063223FB}" srcOrd="0" destOrd="0" presId="urn:microsoft.com/office/officeart/2005/8/layout/orgChart1"/>
    <dgm:cxn modelId="{40A1D33D-DC65-4AC6-B0EB-45627F79D17E}" type="presOf" srcId="{513CF99B-382D-49BC-85DA-842744423485}" destId="{EF1F920A-F716-4D2D-8DBE-63EA7931764A}" srcOrd="0" destOrd="0" presId="urn:microsoft.com/office/officeart/2005/8/layout/orgChart1"/>
    <dgm:cxn modelId="{A54A8821-1C1E-4FD4-8ABE-2C8B866D4F40}" srcId="{F8410B25-24AB-45D0-8697-6050F124898A}" destId="{B3A2BDDA-F480-4624-B451-6608FB9E2869}" srcOrd="0" destOrd="0" parTransId="{D2E763BA-5E16-450A-BA6D-AE945FEA513D}" sibTransId="{4362B306-3ADD-4F5A-86A7-D4FEB2DBB808}"/>
    <dgm:cxn modelId="{0EDF0042-E566-49E8-88E8-512F2C014770}" type="presOf" srcId="{B81B3DC5-41C0-47E1-B70A-65124AE02364}" destId="{1D54BDC9-E98B-453E-AB70-A6DA5B098BEB}" srcOrd="0" destOrd="0" presId="urn:microsoft.com/office/officeart/2005/8/layout/orgChart1"/>
    <dgm:cxn modelId="{0F462A0B-833A-4CA0-A954-C8CF3BBD031B}" type="presOf" srcId="{4C2B08E1-C445-4EE5-A02C-E23EFD3741F4}" destId="{DE411B9D-38F8-4259-837B-F72A2EF488AE}" srcOrd="0" destOrd="0" presId="urn:microsoft.com/office/officeart/2005/8/layout/orgChart1"/>
    <dgm:cxn modelId="{C8146639-B787-4803-8207-DA9F4E96EEB1}" type="presOf" srcId="{B3A2BDDA-F480-4624-B451-6608FB9E2869}" destId="{E444179E-0413-4A0A-B08D-67576F44B5A2}" srcOrd="1" destOrd="0" presId="urn:microsoft.com/office/officeart/2005/8/layout/orgChart1"/>
    <dgm:cxn modelId="{17B8A328-AFA8-4CFD-A668-08B56D0279FD}" type="presOf" srcId="{DC4B2EE3-B86C-4971-A1D6-B6CF06EC80BB}" destId="{67B4652A-E51C-452F-8B31-B23D83ACF9ED}" srcOrd="1" destOrd="0" presId="urn:microsoft.com/office/officeart/2005/8/layout/orgChart1"/>
    <dgm:cxn modelId="{DBC0CE08-ED54-4C9D-871A-494591B39974}" srcId="{B270ED68-D96A-446A-86FD-F8567EFAB504}" destId="{B81B3DC5-41C0-47E1-B70A-65124AE02364}" srcOrd="2" destOrd="0" parTransId="{4C2B08E1-C445-4EE5-A02C-E23EFD3741F4}" sibTransId="{C8ECE296-8CEB-4995-A88A-71A4A0DE6EDA}"/>
    <dgm:cxn modelId="{48D2C65F-64F7-4200-8071-BBF560123FCD}" type="presOf" srcId="{83A78CB0-645F-4999-97D5-686CE5219E09}" destId="{DAE7ABA5-7C9D-4A35-A804-C3E81FA5C604}" srcOrd="0" destOrd="0" presId="urn:microsoft.com/office/officeart/2005/8/layout/orgChart1"/>
    <dgm:cxn modelId="{84A0A5AE-8E30-4E6D-BB37-468E15E434B3}" type="presOf" srcId="{F8410B25-24AB-45D0-8697-6050F124898A}" destId="{1594FD2B-2B60-4F15-849B-6145EFDA9731}" srcOrd="0" destOrd="0" presId="urn:microsoft.com/office/officeart/2005/8/layout/orgChart1"/>
    <dgm:cxn modelId="{60A811B4-F4F3-4626-BE7E-DC7B176446FD}" type="presParOf" srcId="{2A66995A-6D82-4026-BA62-3761063223FB}" destId="{4EA7D7CE-75F5-4F6A-96F8-8601A0DCE286}" srcOrd="0" destOrd="0" presId="urn:microsoft.com/office/officeart/2005/8/layout/orgChart1"/>
    <dgm:cxn modelId="{6BDC3534-F107-41DA-88B2-7BDFE92798B2}" type="presParOf" srcId="{4EA7D7CE-75F5-4F6A-96F8-8601A0DCE286}" destId="{C4EE023A-442E-4AC6-BA5E-AA76E3C6529D}" srcOrd="0" destOrd="0" presId="urn:microsoft.com/office/officeart/2005/8/layout/orgChart1"/>
    <dgm:cxn modelId="{332A6F28-DC4F-4790-92A3-5863D03075C7}" type="presParOf" srcId="{C4EE023A-442E-4AC6-BA5E-AA76E3C6529D}" destId="{696CF597-DE62-4C59-8F52-28E9B4D4FAD8}" srcOrd="0" destOrd="0" presId="urn:microsoft.com/office/officeart/2005/8/layout/orgChart1"/>
    <dgm:cxn modelId="{04B978B6-DAF2-4E54-AB15-6FAB2B8198B6}" type="presParOf" srcId="{C4EE023A-442E-4AC6-BA5E-AA76E3C6529D}" destId="{669C2DE6-FF1A-453F-A490-B4815EDE8CA7}" srcOrd="1" destOrd="0" presId="urn:microsoft.com/office/officeart/2005/8/layout/orgChart1"/>
    <dgm:cxn modelId="{C866E600-4F98-4C86-9FA9-279CDA173891}" type="presParOf" srcId="{4EA7D7CE-75F5-4F6A-96F8-8601A0DCE286}" destId="{A2011E30-5117-428E-A946-B6F8A5FE0B96}" srcOrd="1" destOrd="0" presId="urn:microsoft.com/office/officeart/2005/8/layout/orgChart1"/>
    <dgm:cxn modelId="{C7DFB8FB-7223-4F40-94ED-DFC5F0074CC8}" type="presParOf" srcId="{A2011E30-5117-428E-A946-B6F8A5FE0B96}" destId="{EF1F920A-F716-4D2D-8DBE-63EA7931764A}" srcOrd="0" destOrd="0" presId="urn:microsoft.com/office/officeart/2005/8/layout/orgChart1"/>
    <dgm:cxn modelId="{FA0D1689-9858-4BFE-980C-88E0CA914E6C}" type="presParOf" srcId="{A2011E30-5117-428E-A946-B6F8A5FE0B96}" destId="{0B592DD1-8357-43C3-B2F4-F01036C87059}" srcOrd="1" destOrd="0" presId="urn:microsoft.com/office/officeart/2005/8/layout/orgChart1"/>
    <dgm:cxn modelId="{79618143-B807-46AC-AA7B-E4DD376D065A}" type="presParOf" srcId="{0B592DD1-8357-43C3-B2F4-F01036C87059}" destId="{9B595AB0-A1D0-4381-A637-B695229CA297}" srcOrd="0" destOrd="0" presId="urn:microsoft.com/office/officeart/2005/8/layout/orgChart1"/>
    <dgm:cxn modelId="{93472318-F629-4120-91AD-7196932935A1}" type="presParOf" srcId="{9B595AB0-A1D0-4381-A637-B695229CA297}" destId="{DC13B768-0CE8-4408-8C3B-5F49B731D7FE}" srcOrd="0" destOrd="0" presId="urn:microsoft.com/office/officeart/2005/8/layout/orgChart1"/>
    <dgm:cxn modelId="{98296613-88AE-4B99-B8AE-C6FD7C9A80EC}" type="presParOf" srcId="{9B595AB0-A1D0-4381-A637-B695229CA297}" destId="{5D0FA213-EDE4-420C-ABFD-8EFAC4F70F88}" srcOrd="1" destOrd="0" presId="urn:microsoft.com/office/officeart/2005/8/layout/orgChart1"/>
    <dgm:cxn modelId="{6A9C23C0-D9FD-41DE-A4FD-650168EBC647}" type="presParOf" srcId="{0B592DD1-8357-43C3-B2F4-F01036C87059}" destId="{283BA326-5AC2-42DD-BC66-8CAAC6C463BF}" srcOrd="1" destOrd="0" presId="urn:microsoft.com/office/officeart/2005/8/layout/orgChart1"/>
    <dgm:cxn modelId="{53B63241-9768-4D14-87ED-13C96349F179}" type="presParOf" srcId="{0B592DD1-8357-43C3-B2F4-F01036C87059}" destId="{3D81BB07-F43D-45B3-AD4F-309EB6CA55CB}" srcOrd="2" destOrd="0" presId="urn:microsoft.com/office/officeart/2005/8/layout/orgChart1"/>
    <dgm:cxn modelId="{4393620F-BBAD-4183-97E2-7ADC114FD5DF}" type="presParOf" srcId="{A2011E30-5117-428E-A946-B6F8A5FE0B96}" destId="{DAE7ABA5-7C9D-4A35-A804-C3E81FA5C604}" srcOrd="2" destOrd="0" presId="urn:microsoft.com/office/officeart/2005/8/layout/orgChart1"/>
    <dgm:cxn modelId="{8C87272F-7B74-4A93-8364-2BF226D9C3B9}" type="presParOf" srcId="{A2011E30-5117-428E-A946-B6F8A5FE0B96}" destId="{52A62F49-2970-405E-96C1-3B967F64EECF}" srcOrd="3" destOrd="0" presId="urn:microsoft.com/office/officeart/2005/8/layout/orgChart1"/>
    <dgm:cxn modelId="{9CC84C58-F5E4-45C7-8DC4-2463F883DB81}" type="presParOf" srcId="{52A62F49-2970-405E-96C1-3B967F64EECF}" destId="{E2F76E81-32B8-474A-BE4E-54695CF0B28D}" srcOrd="0" destOrd="0" presId="urn:microsoft.com/office/officeart/2005/8/layout/orgChart1"/>
    <dgm:cxn modelId="{33D443E2-600F-48CD-BB72-B157DB59F9A8}" type="presParOf" srcId="{E2F76E81-32B8-474A-BE4E-54695CF0B28D}" destId="{26B276CA-8EBF-43A2-B69A-20029548BC37}" srcOrd="0" destOrd="0" presId="urn:microsoft.com/office/officeart/2005/8/layout/orgChart1"/>
    <dgm:cxn modelId="{BA2379F0-3BB8-4B85-9EB7-1C657124A2A9}" type="presParOf" srcId="{E2F76E81-32B8-474A-BE4E-54695CF0B28D}" destId="{67B4652A-E51C-452F-8B31-B23D83ACF9ED}" srcOrd="1" destOrd="0" presId="urn:microsoft.com/office/officeart/2005/8/layout/orgChart1"/>
    <dgm:cxn modelId="{ACE542AD-501D-42EC-9540-3F0C2FC51707}" type="presParOf" srcId="{52A62F49-2970-405E-96C1-3B967F64EECF}" destId="{42B7AC51-6F0C-47B5-A2DB-7087DDFCADD1}" srcOrd="1" destOrd="0" presId="urn:microsoft.com/office/officeart/2005/8/layout/orgChart1"/>
    <dgm:cxn modelId="{701F2F74-B6C6-47FD-96EE-E22CACF6E68B}" type="presParOf" srcId="{52A62F49-2970-405E-96C1-3B967F64EECF}" destId="{B9EAF077-DC8A-4F00-9C44-4982A9816C27}" srcOrd="2" destOrd="0" presId="urn:microsoft.com/office/officeart/2005/8/layout/orgChart1"/>
    <dgm:cxn modelId="{5BB35B97-B776-47CB-B0E3-40D60886D369}" type="presParOf" srcId="{A2011E30-5117-428E-A946-B6F8A5FE0B96}" destId="{DE411B9D-38F8-4259-837B-F72A2EF488AE}" srcOrd="4" destOrd="0" presId="urn:microsoft.com/office/officeart/2005/8/layout/orgChart1"/>
    <dgm:cxn modelId="{0EC69E18-5779-4972-A7E6-72486C93A620}" type="presParOf" srcId="{A2011E30-5117-428E-A946-B6F8A5FE0B96}" destId="{515AEDB1-C4C6-4291-A413-A69F41824A86}" srcOrd="5" destOrd="0" presId="urn:microsoft.com/office/officeart/2005/8/layout/orgChart1"/>
    <dgm:cxn modelId="{9D69B66B-6E42-4CA6-B81C-3DEE5DD40FF0}" type="presParOf" srcId="{515AEDB1-C4C6-4291-A413-A69F41824A86}" destId="{8819ACFE-9E86-40BC-9E70-45EF8FB9C863}" srcOrd="0" destOrd="0" presId="urn:microsoft.com/office/officeart/2005/8/layout/orgChart1"/>
    <dgm:cxn modelId="{D4DF0F04-EE24-44ED-A366-EFB2440FAD17}" type="presParOf" srcId="{8819ACFE-9E86-40BC-9E70-45EF8FB9C863}" destId="{1D54BDC9-E98B-453E-AB70-A6DA5B098BEB}" srcOrd="0" destOrd="0" presId="urn:microsoft.com/office/officeart/2005/8/layout/orgChart1"/>
    <dgm:cxn modelId="{7F3D3903-9984-4B02-A891-A613740FB3AD}" type="presParOf" srcId="{8819ACFE-9E86-40BC-9E70-45EF8FB9C863}" destId="{7CDDED69-187B-4502-8C12-810E4C77B83F}" srcOrd="1" destOrd="0" presId="urn:microsoft.com/office/officeart/2005/8/layout/orgChart1"/>
    <dgm:cxn modelId="{93344E2C-B459-4CC9-A000-D49B9E8C225F}" type="presParOf" srcId="{515AEDB1-C4C6-4291-A413-A69F41824A86}" destId="{F6AF92D5-EF70-4FF2-BEBE-7406997EBAD5}" srcOrd="1" destOrd="0" presId="urn:microsoft.com/office/officeart/2005/8/layout/orgChart1"/>
    <dgm:cxn modelId="{F098CEF7-F65E-401F-B75D-00BF43DC9AC1}" type="presParOf" srcId="{515AEDB1-C4C6-4291-A413-A69F41824A86}" destId="{683BB151-A342-4D14-B504-290590E66E34}" srcOrd="2" destOrd="0" presId="urn:microsoft.com/office/officeart/2005/8/layout/orgChart1"/>
    <dgm:cxn modelId="{25B0C7BA-5D44-4BEA-A5CD-DDE8BE972CC6}" type="presParOf" srcId="{A2011E30-5117-428E-A946-B6F8A5FE0B96}" destId="{5B82D7F8-0520-482F-8B50-F62FDBB40535}" srcOrd="6" destOrd="0" presId="urn:microsoft.com/office/officeart/2005/8/layout/orgChart1"/>
    <dgm:cxn modelId="{2540E405-4DA8-4548-91E6-164FD34382D1}" type="presParOf" srcId="{A2011E30-5117-428E-A946-B6F8A5FE0B96}" destId="{6DAB77DF-6AFD-46AD-BAC7-4EB6C79D68BF}" srcOrd="7" destOrd="0" presId="urn:microsoft.com/office/officeart/2005/8/layout/orgChart1"/>
    <dgm:cxn modelId="{5F5F582E-A99C-4623-9057-9BFF0E19AAAE}" type="presParOf" srcId="{6DAB77DF-6AFD-46AD-BAC7-4EB6C79D68BF}" destId="{AC951E4E-958B-44ED-8B65-676E839AAB87}" srcOrd="0" destOrd="0" presId="urn:microsoft.com/office/officeart/2005/8/layout/orgChart1"/>
    <dgm:cxn modelId="{542FF2AB-C787-49BA-98E8-59FF2BE9BE37}" type="presParOf" srcId="{AC951E4E-958B-44ED-8B65-676E839AAB87}" destId="{1594FD2B-2B60-4F15-849B-6145EFDA9731}" srcOrd="0" destOrd="0" presId="urn:microsoft.com/office/officeart/2005/8/layout/orgChart1"/>
    <dgm:cxn modelId="{3F0D7AD1-A003-4CF6-85E9-F13995499748}" type="presParOf" srcId="{AC951E4E-958B-44ED-8B65-676E839AAB87}" destId="{0E227174-1A3D-4885-842A-F1A219AEC1CC}" srcOrd="1" destOrd="0" presId="urn:microsoft.com/office/officeart/2005/8/layout/orgChart1"/>
    <dgm:cxn modelId="{DD9BA8B1-2EAB-4D36-898D-09B4B521DEA2}" type="presParOf" srcId="{6DAB77DF-6AFD-46AD-BAC7-4EB6C79D68BF}" destId="{C6B6E7FB-DDF5-45AD-8543-7FEDE3545F44}" srcOrd="1" destOrd="0" presId="urn:microsoft.com/office/officeart/2005/8/layout/orgChart1"/>
    <dgm:cxn modelId="{E8061385-FB3B-49B6-BEC2-DF454595810B}" type="presParOf" srcId="{6DAB77DF-6AFD-46AD-BAC7-4EB6C79D68BF}" destId="{CAF6755A-5C60-48B1-AAAB-B0AC6808100F}" srcOrd="2" destOrd="0" presId="urn:microsoft.com/office/officeart/2005/8/layout/orgChart1"/>
    <dgm:cxn modelId="{14531E04-C4DA-4174-B7B3-3C2A02874336}" type="presParOf" srcId="{CAF6755A-5C60-48B1-AAAB-B0AC6808100F}" destId="{D1822519-675E-42AE-896E-EFE4B5CECA1D}" srcOrd="0" destOrd="0" presId="urn:microsoft.com/office/officeart/2005/8/layout/orgChart1"/>
    <dgm:cxn modelId="{CC052927-E5FF-42AE-B5F3-865CB9B42487}" type="presParOf" srcId="{CAF6755A-5C60-48B1-AAAB-B0AC6808100F}" destId="{EEA6A936-4990-4F3F-838A-E833F99D08E5}" srcOrd="1" destOrd="0" presId="urn:microsoft.com/office/officeart/2005/8/layout/orgChart1"/>
    <dgm:cxn modelId="{8E8D1CBF-B417-4C40-A512-001ECF8C69D8}" type="presParOf" srcId="{EEA6A936-4990-4F3F-838A-E833F99D08E5}" destId="{312A3D60-6E31-460E-95EE-E6C6659EFF2B}" srcOrd="0" destOrd="0" presId="urn:microsoft.com/office/officeart/2005/8/layout/orgChart1"/>
    <dgm:cxn modelId="{DB78462A-F73F-44C5-891A-5767E5204C4C}" type="presParOf" srcId="{312A3D60-6E31-460E-95EE-E6C6659EFF2B}" destId="{F50F3334-A989-4A19-9958-B2714884B961}" srcOrd="0" destOrd="0" presId="urn:microsoft.com/office/officeart/2005/8/layout/orgChart1"/>
    <dgm:cxn modelId="{A1055CEC-2A0B-4DB5-9864-962906F041FF}" type="presParOf" srcId="{312A3D60-6E31-460E-95EE-E6C6659EFF2B}" destId="{E444179E-0413-4A0A-B08D-67576F44B5A2}" srcOrd="1" destOrd="0" presId="urn:microsoft.com/office/officeart/2005/8/layout/orgChart1"/>
    <dgm:cxn modelId="{42CC8D48-1AA8-4259-8F7E-4CA09894C876}" type="presParOf" srcId="{EEA6A936-4990-4F3F-838A-E833F99D08E5}" destId="{3622E5F5-E1B3-4E62-8888-6999ADA32419}" srcOrd="1" destOrd="0" presId="urn:microsoft.com/office/officeart/2005/8/layout/orgChart1"/>
    <dgm:cxn modelId="{BCF760DA-2260-4317-BE17-CA6ACC3C1F65}" type="presParOf" srcId="{EEA6A936-4990-4F3F-838A-E833F99D08E5}" destId="{4F97D0A3-BD3D-4466-9E72-9E2501CB9FA5}" srcOrd="2" destOrd="0" presId="urn:microsoft.com/office/officeart/2005/8/layout/orgChart1"/>
    <dgm:cxn modelId="{6FCD6102-A9FB-469A-ADAD-4B0A8A13F827}" type="presParOf" srcId="{4EA7D7CE-75F5-4F6A-96F8-8601A0DCE286}" destId="{73B3AB5E-3839-44B8-8BFF-42CFE70AE91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0ED5C1-016A-41AB-A236-6DAE0331BAE1}" type="doc">
      <dgm:prSet loTypeId="urn:microsoft.com/office/officeart/2005/8/layout/process1" loCatId="process" qsTypeId="urn:microsoft.com/office/officeart/2005/8/quickstyle/3d1" qsCatId="3D" csTypeId="urn:microsoft.com/office/officeart/2005/8/colors/accent3_2" csCatId="accent3" phldr="1"/>
      <dgm:spPr/>
    </dgm:pt>
    <dgm:pt modelId="{068B6DDA-42F0-4852-952F-529D325092D7}">
      <dgm:prSet phldrT="[Текст]"/>
      <dgm:spPr/>
      <dgm:t>
        <a:bodyPr/>
        <a:lstStyle/>
        <a:p>
          <a:r>
            <a:rPr lang="ru-RU" dirty="0" smtClean="0"/>
            <a:t>воспитательная цель</a:t>
          </a:r>
          <a:endParaRPr lang="ru-RU" dirty="0"/>
        </a:p>
      </dgm:t>
    </dgm:pt>
    <dgm:pt modelId="{91EDEE41-EAB0-4271-B7A3-8EE725CCCFE6}" type="parTrans" cxnId="{4DD3E9E4-9972-4AED-B506-6AF8D5C98898}">
      <dgm:prSet/>
      <dgm:spPr/>
      <dgm:t>
        <a:bodyPr/>
        <a:lstStyle/>
        <a:p>
          <a:endParaRPr lang="ru-RU"/>
        </a:p>
      </dgm:t>
    </dgm:pt>
    <dgm:pt modelId="{D06787D0-DD74-43E5-9AF0-38B2066478B0}" type="sibTrans" cxnId="{4DD3E9E4-9972-4AED-B506-6AF8D5C98898}">
      <dgm:prSet/>
      <dgm:spPr/>
      <dgm:t>
        <a:bodyPr/>
        <a:lstStyle/>
        <a:p>
          <a:endParaRPr lang="ru-RU"/>
        </a:p>
      </dgm:t>
    </dgm:pt>
    <dgm:pt modelId="{2412C9CA-BB8B-41F2-97CE-7E5206E5E267}">
      <dgm:prSet phldrT="[Текст]"/>
      <dgm:spPr/>
      <dgm:t>
        <a:bodyPr/>
        <a:lstStyle/>
        <a:p>
          <a:r>
            <a:rPr lang="ru-RU" dirty="0" smtClean="0"/>
            <a:t>личностные результаты</a:t>
          </a:r>
          <a:endParaRPr lang="ru-RU" dirty="0"/>
        </a:p>
      </dgm:t>
    </dgm:pt>
    <dgm:pt modelId="{DB642918-0B1A-44C7-BB78-7308CC60800C}" type="parTrans" cxnId="{544A79B7-335A-4156-A85F-9376CA175F20}">
      <dgm:prSet/>
      <dgm:spPr/>
      <dgm:t>
        <a:bodyPr/>
        <a:lstStyle/>
        <a:p>
          <a:endParaRPr lang="ru-RU"/>
        </a:p>
      </dgm:t>
    </dgm:pt>
    <dgm:pt modelId="{27AA3780-6CDE-41FD-B930-6805C3998F81}" type="sibTrans" cxnId="{544A79B7-335A-4156-A85F-9376CA175F20}">
      <dgm:prSet/>
      <dgm:spPr/>
      <dgm:t>
        <a:bodyPr/>
        <a:lstStyle/>
        <a:p>
          <a:endParaRPr lang="ru-RU"/>
        </a:p>
      </dgm:t>
    </dgm:pt>
    <dgm:pt modelId="{88D9D73F-34EE-4C2D-9542-254D49F8AB13}" type="pres">
      <dgm:prSet presAssocID="{8A0ED5C1-016A-41AB-A236-6DAE0331BAE1}" presName="Name0" presStyleCnt="0">
        <dgm:presLayoutVars>
          <dgm:dir/>
          <dgm:resizeHandles val="exact"/>
        </dgm:presLayoutVars>
      </dgm:prSet>
      <dgm:spPr/>
    </dgm:pt>
    <dgm:pt modelId="{D6A53D65-C074-4052-9570-47CEEB7DCA96}" type="pres">
      <dgm:prSet presAssocID="{068B6DDA-42F0-4852-952F-529D325092D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23ED6-9272-4169-9841-8FE21ABA9AEF}" type="pres">
      <dgm:prSet presAssocID="{D06787D0-DD74-43E5-9AF0-38B2066478B0}" presName="sibTrans" presStyleLbl="sibTrans2D1" presStyleIdx="0" presStyleCnt="1"/>
      <dgm:spPr/>
      <dgm:t>
        <a:bodyPr/>
        <a:lstStyle/>
        <a:p>
          <a:endParaRPr lang="ru-RU"/>
        </a:p>
      </dgm:t>
    </dgm:pt>
    <dgm:pt modelId="{C59E0A09-D91B-46B7-A6FB-ACE6445848B3}" type="pres">
      <dgm:prSet presAssocID="{D06787D0-DD74-43E5-9AF0-38B2066478B0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3CC03E73-EDCF-4FBD-82D0-69CD36B22D72}" type="pres">
      <dgm:prSet presAssocID="{2412C9CA-BB8B-41F2-97CE-7E5206E5E26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0BA802-30BB-4EB4-8C9D-719780530FB6}" type="presOf" srcId="{068B6DDA-42F0-4852-952F-529D325092D7}" destId="{D6A53D65-C074-4052-9570-47CEEB7DCA96}" srcOrd="0" destOrd="0" presId="urn:microsoft.com/office/officeart/2005/8/layout/process1"/>
    <dgm:cxn modelId="{4DD3E9E4-9972-4AED-B506-6AF8D5C98898}" srcId="{8A0ED5C1-016A-41AB-A236-6DAE0331BAE1}" destId="{068B6DDA-42F0-4852-952F-529D325092D7}" srcOrd="0" destOrd="0" parTransId="{91EDEE41-EAB0-4271-B7A3-8EE725CCCFE6}" sibTransId="{D06787D0-DD74-43E5-9AF0-38B2066478B0}"/>
    <dgm:cxn modelId="{F228EDB3-8D3F-4C14-8C73-C404074C9633}" type="presOf" srcId="{2412C9CA-BB8B-41F2-97CE-7E5206E5E267}" destId="{3CC03E73-EDCF-4FBD-82D0-69CD36B22D72}" srcOrd="0" destOrd="0" presId="urn:microsoft.com/office/officeart/2005/8/layout/process1"/>
    <dgm:cxn modelId="{544A79B7-335A-4156-A85F-9376CA175F20}" srcId="{8A0ED5C1-016A-41AB-A236-6DAE0331BAE1}" destId="{2412C9CA-BB8B-41F2-97CE-7E5206E5E267}" srcOrd="1" destOrd="0" parTransId="{DB642918-0B1A-44C7-BB78-7308CC60800C}" sibTransId="{27AA3780-6CDE-41FD-B930-6805C3998F81}"/>
    <dgm:cxn modelId="{D3CD09B5-E33F-4FE7-B23B-3B91BC5CA105}" type="presOf" srcId="{D06787D0-DD74-43E5-9AF0-38B2066478B0}" destId="{36023ED6-9272-4169-9841-8FE21ABA9AEF}" srcOrd="0" destOrd="0" presId="urn:microsoft.com/office/officeart/2005/8/layout/process1"/>
    <dgm:cxn modelId="{A3A22F1E-762E-4D04-963C-B82A68304055}" type="presOf" srcId="{8A0ED5C1-016A-41AB-A236-6DAE0331BAE1}" destId="{88D9D73F-34EE-4C2D-9542-254D49F8AB13}" srcOrd="0" destOrd="0" presId="urn:microsoft.com/office/officeart/2005/8/layout/process1"/>
    <dgm:cxn modelId="{EFDB6756-8BBA-43BD-8164-089809CABD94}" type="presOf" srcId="{D06787D0-DD74-43E5-9AF0-38B2066478B0}" destId="{C59E0A09-D91B-46B7-A6FB-ACE6445848B3}" srcOrd="1" destOrd="0" presId="urn:microsoft.com/office/officeart/2005/8/layout/process1"/>
    <dgm:cxn modelId="{A9652F8A-BF03-45D7-8B72-D7A98D7DA510}" type="presParOf" srcId="{88D9D73F-34EE-4C2D-9542-254D49F8AB13}" destId="{D6A53D65-C074-4052-9570-47CEEB7DCA96}" srcOrd="0" destOrd="0" presId="urn:microsoft.com/office/officeart/2005/8/layout/process1"/>
    <dgm:cxn modelId="{FF6BC11B-A8B6-4451-9B70-24C7014EB525}" type="presParOf" srcId="{88D9D73F-34EE-4C2D-9542-254D49F8AB13}" destId="{36023ED6-9272-4169-9841-8FE21ABA9AEF}" srcOrd="1" destOrd="0" presId="urn:microsoft.com/office/officeart/2005/8/layout/process1"/>
    <dgm:cxn modelId="{6B3BB4B5-16CA-4302-A166-672340104BF6}" type="presParOf" srcId="{36023ED6-9272-4169-9841-8FE21ABA9AEF}" destId="{C59E0A09-D91B-46B7-A6FB-ACE6445848B3}" srcOrd="0" destOrd="0" presId="urn:microsoft.com/office/officeart/2005/8/layout/process1"/>
    <dgm:cxn modelId="{E4A9AA63-8370-42F2-A705-93098C000FEF}" type="presParOf" srcId="{88D9D73F-34EE-4C2D-9542-254D49F8AB13}" destId="{3CC03E73-EDCF-4FBD-82D0-69CD36B22D7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0ED5C1-016A-41AB-A236-6DAE0331BAE1}" type="doc">
      <dgm:prSet loTypeId="urn:microsoft.com/office/officeart/2005/8/layout/process1" loCatId="process" qsTypeId="urn:microsoft.com/office/officeart/2005/8/quickstyle/3d1" qsCatId="3D" csTypeId="urn:microsoft.com/office/officeart/2005/8/colors/accent1_2" csCatId="accent1" phldr="1"/>
      <dgm:spPr/>
    </dgm:pt>
    <dgm:pt modelId="{068B6DDA-42F0-4852-952F-529D325092D7}">
      <dgm:prSet phldrT="[Текст]" custT="1"/>
      <dgm:spPr/>
      <dgm:t>
        <a:bodyPr/>
        <a:lstStyle/>
        <a:p>
          <a:r>
            <a:rPr lang="ru-RU" sz="3200" dirty="0" smtClean="0"/>
            <a:t>развивающая цель</a:t>
          </a:r>
          <a:endParaRPr lang="ru-RU" sz="3200" dirty="0"/>
        </a:p>
      </dgm:t>
    </dgm:pt>
    <dgm:pt modelId="{91EDEE41-EAB0-4271-B7A3-8EE725CCCFE6}" type="parTrans" cxnId="{4DD3E9E4-9972-4AED-B506-6AF8D5C98898}">
      <dgm:prSet/>
      <dgm:spPr/>
      <dgm:t>
        <a:bodyPr/>
        <a:lstStyle/>
        <a:p>
          <a:endParaRPr lang="ru-RU"/>
        </a:p>
      </dgm:t>
    </dgm:pt>
    <dgm:pt modelId="{D06787D0-DD74-43E5-9AF0-38B2066478B0}" type="sibTrans" cxnId="{4DD3E9E4-9972-4AED-B506-6AF8D5C98898}">
      <dgm:prSet/>
      <dgm:spPr/>
      <dgm:t>
        <a:bodyPr/>
        <a:lstStyle/>
        <a:p>
          <a:endParaRPr lang="ru-RU"/>
        </a:p>
      </dgm:t>
    </dgm:pt>
    <dgm:pt modelId="{2412C9CA-BB8B-41F2-97CE-7E5206E5E267}">
      <dgm:prSet phldrT="[Текст]"/>
      <dgm:spPr/>
      <dgm:t>
        <a:bodyPr/>
        <a:lstStyle/>
        <a:p>
          <a:r>
            <a:rPr lang="ru-RU" dirty="0" smtClean="0"/>
            <a:t>метапредметные результаты</a:t>
          </a:r>
          <a:endParaRPr lang="ru-RU" dirty="0"/>
        </a:p>
      </dgm:t>
    </dgm:pt>
    <dgm:pt modelId="{DB642918-0B1A-44C7-BB78-7308CC60800C}" type="parTrans" cxnId="{544A79B7-335A-4156-A85F-9376CA175F20}">
      <dgm:prSet/>
      <dgm:spPr/>
      <dgm:t>
        <a:bodyPr/>
        <a:lstStyle/>
        <a:p>
          <a:endParaRPr lang="ru-RU"/>
        </a:p>
      </dgm:t>
    </dgm:pt>
    <dgm:pt modelId="{27AA3780-6CDE-41FD-B930-6805C3998F81}" type="sibTrans" cxnId="{544A79B7-335A-4156-A85F-9376CA175F20}">
      <dgm:prSet/>
      <dgm:spPr/>
      <dgm:t>
        <a:bodyPr/>
        <a:lstStyle/>
        <a:p>
          <a:endParaRPr lang="ru-RU"/>
        </a:p>
      </dgm:t>
    </dgm:pt>
    <dgm:pt modelId="{88D9D73F-34EE-4C2D-9542-254D49F8AB13}" type="pres">
      <dgm:prSet presAssocID="{8A0ED5C1-016A-41AB-A236-6DAE0331BAE1}" presName="Name0" presStyleCnt="0">
        <dgm:presLayoutVars>
          <dgm:dir/>
          <dgm:resizeHandles val="exact"/>
        </dgm:presLayoutVars>
      </dgm:prSet>
      <dgm:spPr/>
    </dgm:pt>
    <dgm:pt modelId="{D6A53D65-C074-4052-9570-47CEEB7DCA96}" type="pres">
      <dgm:prSet presAssocID="{068B6DDA-42F0-4852-952F-529D325092D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23ED6-9272-4169-9841-8FE21ABA9AEF}" type="pres">
      <dgm:prSet presAssocID="{D06787D0-DD74-43E5-9AF0-38B2066478B0}" presName="sibTrans" presStyleLbl="sibTrans2D1" presStyleIdx="0" presStyleCnt="1"/>
      <dgm:spPr/>
      <dgm:t>
        <a:bodyPr/>
        <a:lstStyle/>
        <a:p>
          <a:endParaRPr lang="ru-RU"/>
        </a:p>
      </dgm:t>
    </dgm:pt>
    <dgm:pt modelId="{C59E0A09-D91B-46B7-A6FB-ACE6445848B3}" type="pres">
      <dgm:prSet presAssocID="{D06787D0-DD74-43E5-9AF0-38B2066478B0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3CC03E73-EDCF-4FBD-82D0-69CD36B22D72}" type="pres">
      <dgm:prSet presAssocID="{2412C9CA-BB8B-41F2-97CE-7E5206E5E26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D3E9E4-9972-4AED-B506-6AF8D5C98898}" srcId="{8A0ED5C1-016A-41AB-A236-6DAE0331BAE1}" destId="{068B6DDA-42F0-4852-952F-529D325092D7}" srcOrd="0" destOrd="0" parTransId="{91EDEE41-EAB0-4271-B7A3-8EE725CCCFE6}" sibTransId="{D06787D0-DD74-43E5-9AF0-38B2066478B0}"/>
    <dgm:cxn modelId="{6C067C7E-6C4C-496C-84D7-AA2FA76C2369}" type="presOf" srcId="{068B6DDA-42F0-4852-952F-529D325092D7}" destId="{D6A53D65-C074-4052-9570-47CEEB7DCA96}" srcOrd="0" destOrd="0" presId="urn:microsoft.com/office/officeart/2005/8/layout/process1"/>
    <dgm:cxn modelId="{544A79B7-335A-4156-A85F-9376CA175F20}" srcId="{8A0ED5C1-016A-41AB-A236-6DAE0331BAE1}" destId="{2412C9CA-BB8B-41F2-97CE-7E5206E5E267}" srcOrd="1" destOrd="0" parTransId="{DB642918-0B1A-44C7-BB78-7308CC60800C}" sibTransId="{27AA3780-6CDE-41FD-B930-6805C3998F81}"/>
    <dgm:cxn modelId="{6183C4CC-C9FB-440C-BC53-0D18B8BB2DD9}" type="presOf" srcId="{2412C9CA-BB8B-41F2-97CE-7E5206E5E267}" destId="{3CC03E73-EDCF-4FBD-82D0-69CD36B22D72}" srcOrd="0" destOrd="0" presId="urn:microsoft.com/office/officeart/2005/8/layout/process1"/>
    <dgm:cxn modelId="{937A8CC2-FDCE-487D-8E32-8F66855B5BA5}" type="presOf" srcId="{D06787D0-DD74-43E5-9AF0-38B2066478B0}" destId="{C59E0A09-D91B-46B7-A6FB-ACE6445848B3}" srcOrd="1" destOrd="0" presId="urn:microsoft.com/office/officeart/2005/8/layout/process1"/>
    <dgm:cxn modelId="{A5D9D0DB-E6B1-4F13-B587-98922AFAD6E8}" type="presOf" srcId="{8A0ED5C1-016A-41AB-A236-6DAE0331BAE1}" destId="{88D9D73F-34EE-4C2D-9542-254D49F8AB13}" srcOrd="0" destOrd="0" presId="urn:microsoft.com/office/officeart/2005/8/layout/process1"/>
    <dgm:cxn modelId="{65EBFC64-B4DA-454B-93A0-6225EAA153D7}" type="presOf" srcId="{D06787D0-DD74-43E5-9AF0-38B2066478B0}" destId="{36023ED6-9272-4169-9841-8FE21ABA9AEF}" srcOrd="0" destOrd="0" presId="urn:microsoft.com/office/officeart/2005/8/layout/process1"/>
    <dgm:cxn modelId="{97A54773-647F-403F-BDC2-8A02897BBC0D}" type="presParOf" srcId="{88D9D73F-34EE-4C2D-9542-254D49F8AB13}" destId="{D6A53D65-C074-4052-9570-47CEEB7DCA96}" srcOrd="0" destOrd="0" presId="urn:microsoft.com/office/officeart/2005/8/layout/process1"/>
    <dgm:cxn modelId="{9A42096A-4BDA-489C-8FD0-F8CE1414EDB6}" type="presParOf" srcId="{88D9D73F-34EE-4C2D-9542-254D49F8AB13}" destId="{36023ED6-9272-4169-9841-8FE21ABA9AEF}" srcOrd="1" destOrd="0" presId="urn:microsoft.com/office/officeart/2005/8/layout/process1"/>
    <dgm:cxn modelId="{4A87E72A-C6F5-4116-A1FB-8DC9833FC63E}" type="presParOf" srcId="{36023ED6-9272-4169-9841-8FE21ABA9AEF}" destId="{C59E0A09-D91B-46B7-A6FB-ACE6445848B3}" srcOrd="0" destOrd="0" presId="urn:microsoft.com/office/officeart/2005/8/layout/process1"/>
    <dgm:cxn modelId="{40281E1A-8C88-48D2-A815-3BEC81F508EE}" type="presParOf" srcId="{88D9D73F-34EE-4C2D-9542-254D49F8AB13}" destId="{3CC03E73-EDCF-4FBD-82D0-69CD36B22D7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0ED5C1-016A-41AB-A236-6DAE0331BAE1}" type="doc">
      <dgm:prSet loTypeId="urn:microsoft.com/office/officeart/2005/8/layout/process1" loCatId="process" qsTypeId="urn:microsoft.com/office/officeart/2005/8/quickstyle/3d1" qsCatId="3D" csTypeId="urn:microsoft.com/office/officeart/2005/8/colors/accent4_2" csCatId="accent4" phldr="1"/>
      <dgm:spPr/>
    </dgm:pt>
    <dgm:pt modelId="{068B6DDA-42F0-4852-952F-529D325092D7}">
      <dgm:prSet phldrT="[Текст]" custT="1"/>
      <dgm:spPr/>
      <dgm:t>
        <a:bodyPr/>
        <a:lstStyle/>
        <a:p>
          <a:r>
            <a:rPr lang="ru-RU" sz="3000" dirty="0" smtClean="0"/>
            <a:t>образовательная цель</a:t>
          </a:r>
          <a:endParaRPr lang="ru-RU" sz="3000" dirty="0"/>
        </a:p>
      </dgm:t>
    </dgm:pt>
    <dgm:pt modelId="{91EDEE41-EAB0-4271-B7A3-8EE725CCCFE6}" type="parTrans" cxnId="{4DD3E9E4-9972-4AED-B506-6AF8D5C98898}">
      <dgm:prSet/>
      <dgm:spPr/>
      <dgm:t>
        <a:bodyPr/>
        <a:lstStyle/>
        <a:p>
          <a:endParaRPr lang="ru-RU"/>
        </a:p>
      </dgm:t>
    </dgm:pt>
    <dgm:pt modelId="{D06787D0-DD74-43E5-9AF0-38B2066478B0}" type="sibTrans" cxnId="{4DD3E9E4-9972-4AED-B506-6AF8D5C98898}">
      <dgm:prSet/>
      <dgm:spPr/>
      <dgm:t>
        <a:bodyPr/>
        <a:lstStyle/>
        <a:p>
          <a:endParaRPr lang="ru-RU"/>
        </a:p>
      </dgm:t>
    </dgm:pt>
    <dgm:pt modelId="{2412C9CA-BB8B-41F2-97CE-7E5206E5E267}">
      <dgm:prSet phldrT="[Текст]" custT="1"/>
      <dgm:spPr/>
      <dgm:t>
        <a:bodyPr/>
        <a:lstStyle/>
        <a:p>
          <a:r>
            <a:rPr lang="ru-RU" sz="3200" dirty="0" smtClean="0"/>
            <a:t>предметные результаты</a:t>
          </a:r>
          <a:endParaRPr lang="ru-RU" sz="3200" dirty="0"/>
        </a:p>
      </dgm:t>
    </dgm:pt>
    <dgm:pt modelId="{DB642918-0B1A-44C7-BB78-7308CC60800C}" type="parTrans" cxnId="{544A79B7-335A-4156-A85F-9376CA175F20}">
      <dgm:prSet/>
      <dgm:spPr/>
      <dgm:t>
        <a:bodyPr/>
        <a:lstStyle/>
        <a:p>
          <a:endParaRPr lang="ru-RU"/>
        </a:p>
      </dgm:t>
    </dgm:pt>
    <dgm:pt modelId="{27AA3780-6CDE-41FD-B930-6805C3998F81}" type="sibTrans" cxnId="{544A79B7-335A-4156-A85F-9376CA175F20}">
      <dgm:prSet/>
      <dgm:spPr/>
      <dgm:t>
        <a:bodyPr/>
        <a:lstStyle/>
        <a:p>
          <a:endParaRPr lang="ru-RU"/>
        </a:p>
      </dgm:t>
    </dgm:pt>
    <dgm:pt modelId="{88D9D73F-34EE-4C2D-9542-254D49F8AB13}" type="pres">
      <dgm:prSet presAssocID="{8A0ED5C1-016A-41AB-A236-6DAE0331BAE1}" presName="Name0" presStyleCnt="0">
        <dgm:presLayoutVars>
          <dgm:dir/>
          <dgm:resizeHandles val="exact"/>
        </dgm:presLayoutVars>
      </dgm:prSet>
      <dgm:spPr/>
    </dgm:pt>
    <dgm:pt modelId="{D6A53D65-C074-4052-9570-47CEEB7DCA96}" type="pres">
      <dgm:prSet presAssocID="{068B6DDA-42F0-4852-952F-529D325092D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23ED6-9272-4169-9841-8FE21ABA9AEF}" type="pres">
      <dgm:prSet presAssocID="{D06787D0-DD74-43E5-9AF0-38B2066478B0}" presName="sibTrans" presStyleLbl="sibTrans2D1" presStyleIdx="0" presStyleCnt="1"/>
      <dgm:spPr/>
      <dgm:t>
        <a:bodyPr/>
        <a:lstStyle/>
        <a:p>
          <a:endParaRPr lang="ru-RU"/>
        </a:p>
      </dgm:t>
    </dgm:pt>
    <dgm:pt modelId="{C59E0A09-D91B-46B7-A6FB-ACE6445848B3}" type="pres">
      <dgm:prSet presAssocID="{D06787D0-DD74-43E5-9AF0-38B2066478B0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3CC03E73-EDCF-4FBD-82D0-69CD36B22D72}" type="pres">
      <dgm:prSet presAssocID="{2412C9CA-BB8B-41F2-97CE-7E5206E5E26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D3E9E4-9972-4AED-B506-6AF8D5C98898}" srcId="{8A0ED5C1-016A-41AB-A236-6DAE0331BAE1}" destId="{068B6DDA-42F0-4852-952F-529D325092D7}" srcOrd="0" destOrd="0" parTransId="{91EDEE41-EAB0-4271-B7A3-8EE725CCCFE6}" sibTransId="{D06787D0-DD74-43E5-9AF0-38B2066478B0}"/>
    <dgm:cxn modelId="{CCD7489E-D240-48D4-9203-FA06E91A8268}" type="presOf" srcId="{D06787D0-DD74-43E5-9AF0-38B2066478B0}" destId="{C59E0A09-D91B-46B7-A6FB-ACE6445848B3}" srcOrd="1" destOrd="0" presId="urn:microsoft.com/office/officeart/2005/8/layout/process1"/>
    <dgm:cxn modelId="{544A79B7-335A-4156-A85F-9376CA175F20}" srcId="{8A0ED5C1-016A-41AB-A236-6DAE0331BAE1}" destId="{2412C9CA-BB8B-41F2-97CE-7E5206E5E267}" srcOrd="1" destOrd="0" parTransId="{DB642918-0B1A-44C7-BB78-7308CC60800C}" sibTransId="{27AA3780-6CDE-41FD-B930-6805C3998F81}"/>
    <dgm:cxn modelId="{297CD397-823B-4D46-8FDF-D358FA1F4C68}" type="presOf" srcId="{8A0ED5C1-016A-41AB-A236-6DAE0331BAE1}" destId="{88D9D73F-34EE-4C2D-9542-254D49F8AB13}" srcOrd="0" destOrd="0" presId="urn:microsoft.com/office/officeart/2005/8/layout/process1"/>
    <dgm:cxn modelId="{8148EFB6-E500-4EBA-B1B1-4BAC2BF86478}" type="presOf" srcId="{068B6DDA-42F0-4852-952F-529D325092D7}" destId="{D6A53D65-C074-4052-9570-47CEEB7DCA96}" srcOrd="0" destOrd="0" presId="urn:microsoft.com/office/officeart/2005/8/layout/process1"/>
    <dgm:cxn modelId="{D384D999-02C5-4925-A17F-9D7729BBC6C5}" type="presOf" srcId="{2412C9CA-BB8B-41F2-97CE-7E5206E5E267}" destId="{3CC03E73-EDCF-4FBD-82D0-69CD36B22D72}" srcOrd="0" destOrd="0" presId="urn:microsoft.com/office/officeart/2005/8/layout/process1"/>
    <dgm:cxn modelId="{6A1691C7-4EE5-4173-8C77-77A872B9D94F}" type="presOf" srcId="{D06787D0-DD74-43E5-9AF0-38B2066478B0}" destId="{36023ED6-9272-4169-9841-8FE21ABA9AEF}" srcOrd="0" destOrd="0" presId="urn:microsoft.com/office/officeart/2005/8/layout/process1"/>
    <dgm:cxn modelId="{6885C6D7-8F68-4AFE-BBFD-0522C083FCC2}" type="presParOf" srcId="{88D9D73F-34EE-4C2D-9542-254D49F8AB13}" destId="{D6A53D65-C074-4052-9570-47CEEB7DCA96}" srcOrd="0" destOrd="0" presId="urn:microsoft.com/office/officeart/2005/8/layout/process1"/>
    <dgm:cxn modelId="{908A4D88-8B86-4038-9428-BAB760BBFC51}" type="presParOf" srcId="{88D9D73F-34EE-4C2D-9542-254D49F8AB13}" destId="{36023ED6-9272-4169-9841-8FE21ABA9AEF}" srcOrd="1" destOrd="0" presId="urn:microsoft.com/office/officeart/2005/8/layout/process1"/>
    <dgm:cxn modelId="{E04441FA-391F-49A4-BD82-005097599D1E}" type="presParOf" srcId="{36023ED6-9272-4169-9841-8FE21ABA9AEF}" destId="{C59E0A09-D91B-46B7-A6FB-ACE6445848B3}" srcOrd="0" destOrd="0" presId="urn:microsoft.com/office/officeart/2005/8/layout/process1"/>
    <dgm:cxn modelId="{ADD0DB90-FA4E-4D6A-8936-0124ADD21D6E}" type="presParOf" srcId="{88D9D73F-34EE-4C2D-9542-254D49F8AB13}" destId="{3CC03E73-EDCF-4FBD-82D0-69CD36B22D7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822519-675E-42AE-896E-EFE4B5CECA1D}">
      <dsp:nvSpPr>
        <dsp:cNvPr id="0" name=""/>
        <dsp:cNvSpPr/>
      </dsp:nvSpPr>
      <dsp:spPr>
        <a:xfrm>
          <a:off x="8006673" y="3251915"/>
          <a:ext cx="897944" cy="867915"/>
        </a:xfrm>
        <a:custGeom>
          <a:avLst/>
          <a:gdLst/>
          <a:ahLst/>
          <a:cxnLst/>
          <a:rect l="0" t="0" r="0" b="0"/>
          <a:pathLst>
            <a:path>
              <a:moveTo>
                <a:pt x="897944" y="0"/>
              </a:moveTo>
              <a:lnTo>
                <a:pt x="897944" y="867915"/>
              </a:lnTo>
              <a:lnTo>
                <a:pt x="0" y="867915"/>
              </a:lnTo>
            </a:path>
          </a:pathLst>
        </a:custGeom>
        <a:noFill/>
        <a:ln w="12700" cap="rnd" cmpd="sng" algn="ctr">
          <a:solidFill>
            <a:scrgbClr r="0" g="0" b="0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82D7F8-0520-482F-8B50-F62FDBB40535}">
      <dsp:nvSpPr>
        <dsp:cNvPr id="0" name=""/>
        <dsp:cNvSpPr/>
      </dsp:nvSpPr>
      <dsp:spPr>
        <a:xfrm>
          <a:off x="5031453" y="1755558"/>
          <a:ext cx="3873165" cy="708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906"/>
              </a:lnTo>
              <a:lnTo>
                <a:pt x="3873165" y="542906"/>
              </a:lnTo>
              <a:lnTo>
                <a:pt x="3873165" y="708381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411B9D-38F8-4259-837B-F72A2EF488AE}">
      <dsp:nvSpPr>
        <dsp:cNvPr id="0" name=""/>
        <dsp:cNvSpPr/>
      </dsp:nvSpPr>
      <dsp:spPr>
        <a:xfrm>
          <a:off x="5031453" y="1755558"/>
          <a:ext cx="1172073" cy="708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2906"/>
              </a:lnTo>
              <a:lnTo>
                <a:pt x="1172073" y="542906"/>
              </a:lnTo>
              <a:lnTo>
                <a:pt x="1172073" y="708381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E7ABA5-7C9D-4A35-A804-C3E81FA5C604}">
      <dsp:nvSpPr>
        <dsp:cNvPr id="0" name=""/>
        <dsp:cNvSpPr/>
      </dsp:nvSpPr>
      <dsp:spPr>
        <a:xfrm>
          <a:off x="3637612" y="1755558"/>
          <a:ext cx="1393841" cy="708381"/>
        </a:xfrm>
        <a:custGeom>
          <a:avLst/>
          <a:gdLst/>
          <a:ahLst/>
          <a:cxnLst/>
          <a:rect l="0" t="0" r="0" b="0"/>
          <a:pathLst>
            <a:path>
              <a:moveTo>
                <a:pt x="1393841" y="0"/>
              </a:moveTo>
              <a:lnTo>
                <a:pt x="1393841" y="542906"/>
              </a:lnTo>
              <a:lnTo>
                <a:pt x="0" y="542906"/>
              </a:lnTo>
              <a:lnTo>
                <a:pt x="0" y="708381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F920A-F716-4D2D-8DBE-63EA7931764A}">
      <dsp:nvSpPr>
        <dsp:cNvPr id="0" name=""/>
        <dsp:cNvSpPr/>
      </dsp:nvSpPr>
      <dsp:spPr>
        <a:xfrm>
          <a:off x="1145420" y="1755558"/>
          <a:ext cx="3886033" cy="704166"/>
        </a:xfrm>
        <a:custGeom>
          <a:avLst/>
          <a:gdLst/>
          <a:ahLst/>
          <a:cxnLst/>
          <a:rect l="0" t="0" r="0" b="0"/>
          <a:pathLst>
            <a:path>
              <a:moveTo>
                <a:pt x="3886033" y="0"/>
              </a:moveTo>
              <a:lnTo>
                <a:pt x="3886033" y="538691"/>
              </a:lnTo>
              <a:lnTo>
                <a:pt x="0" y="538691"/>
              </a:lnTo>
              <a:lnTo>
                <a:pt x="0" y="704166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CF597-DE62-4C59-8F52-28E9B4D4FAD8}">
      <dsp:nvSpPr>
        <dsp:cNvPr id="0" name=""/>
        <dsp:cNvSpPr/>
      </dsp:nvSpPr>
      <dsp:spPr>
        <a:xfrm>
          <a:off x="3402212" y="383284"/>
          <a:ext cx="3258481" cy="137227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Универсальные учебные действия</a:t>
          </a:r>
          <a:endParaRPr lang="ru-RU" sz="2800" kern="1200" dirty="0"/>
        </a:p>
      </dsp:txBody>
      <dsp:txXfrm>
        <a:off x="3402212" y="383284"/>
        <a:ext cx="3258481" cy="1372274"/>
      </dsp:txXfrm>
    </dsp:sp>
    <dsp:sp modelId="{DC13B768-0CE8-4408-8C3B-5F49B731D7FE}">
      <dsp:nvSpPr>
        <dsp:cNvPr id="0" name=""/>
        <dsp:cNvSpPr/>
      </dsp:nvSpPr>
      <dsp:spPr>
        <a:xfrm>
          <a:off x="110572" y="2459724"/>
          <a:ext cx="2069695" cy="787975"/>
        </a:xfrm>
        <a:prstGeom prst="rect">
          <a:avLst/>
        </a:prstGeom>
        <a:gradFill rotWithShape="0">
          <a:gsLst>
            <a:gs pos="0">
              <a:schemeClr val="accent6"/>
            </a:gs>
            <a:gs pos="16000">
              <a:schemeClr val="accent6"/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Личностные</a:t>
          </a:r>
          <a:endParaRPr lang="ru-RU" sz="2800" kern="1200" dirty="0"/>
        </a:p>
      </dsp:txBody>
      <dsp:txXfrm>
        <a:off x="110572" y="2459724"/>
        <a:ext cx="2069695" cy="787975"/>
      </dsp:txXfrm>
    </dsp:sp>
    <dsp:sp modelId="{26B276CA-8EBF-43A2-B69A-20029548BC37}">
      <dsp:nvSpPr>
        <dsp:cNvPr id="0" name=""/>
        <dsp:cNvSpPr/>
      </dsp:nvSpPr>
      <dsp:spPr>
        <a:xfrm>
          <a:off x="2404541" y="2463940"/>
          <a:ext cx="2466141" cy="78797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Познавательные</a:t>
          </a:r>
          <a:endParaRPr lang="ru-RU" sz="2400" kern="1200" dirty="0"/>
        </a:p>
      </dsp:txBody>
      <dsp:txXfrm>
        <a:off x="2404541" y="2463940"/>
        <a:ext cx="2466141" cy="787975"/>
      </dsp:txXfrm>
    </dsp:sp>
    <dsp:sp modelId="{1D54BDC9-E98B-453E-AB70-A6DA5B098BEB}">
      <dsp:nvSpPr>
        <dsp:cNvPr id="0" name=""/>
        <dsp:cNvSpPr/>
      </dsp:nvSpPr>
      <dsp:spPr>
        <a:xfrm>
          <a:off x="5201632" y="2463940"/>
          <a:ext cx="2003789" cy="78797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Регулятивные</a:t>
          </a:r>
          <a:endParaRPr lang="ru-RU" sz="2400" kern="1200" dirty="0"/>
        </a:p>
      </dsp:txBody>
      <dsp:txXfrm>
        <a:off x="5201632" y="2463940"/>
        <a:ext cx="2003789" cy="787975"/>
      </dsp:txXfrm>
    </dsp:sp>
    <dsp:sp modelId="{1594FD2B-2B60-4F15-849B-6145EFDA9731}">
      <dsp:nvSpPr>
        <dsp:cNvPr id="0" name=""/>
        <dsp:cNvSpPr/>
      </dsp:nvSpPr>
      <dsp:spPr>
        <a:xfrm>
          <a:off x="7536370" y="2463940"/>
          <a:ext cx="2736495" cy="78797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Коммуникативные</a:t>
          </a:r>
          <a:endParaRPr lang="ru-RU" sz="2400" kern="1200" dirty="0"/>
        </a:p>
      </dsp:txBody>
      <dsp:txXfrm>
        <a:off x="7536370" y="2463940"/>
        <a:ext cx="2736495" cy="787975"/>
      </dsp:txXfrm>
    </dsp:sp>
    <dsp:sp modelId="{F50F3334-A989-4A19-9958-B2714884B961}">
      <dsp:nvSpPr>
        <dsp:cNvPr id="0" name=""/>
        <dsp:cNvSpPr/>
      </dsp:nvSpPr>
      <dsp:spPr>
        <a:xfrm>
          <a:off x="4521964" y="3725843"/>
          <a:ext cx="3484709" cy="78797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Метапредметные результаты</a:t>
          </a:r>
          <a:endParaRPr lang="ru-RU" sz="2800" kern="1200" dirty="0"/>
        </a:p>
      </dsp:txBody>
      <dsp:txXfrm>
        <a:off x="4521964" y="3725843"/>
        <a:ext cx="3484709" cy="7879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53D65-C074-4052-9570-47CEEB7DCA96}">
      <dsp:nvSpPr>
        <dsp:cNvPr id="0" name=""/>
        <dsp:cNvSpPr/>
      </dsp:nvSpPr>
      <dsp:spPr>
        <a:xfrm>
          <a:off x="1587" y="0"/>
          <a:ext cx="3385343" cy="17068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воспитательная цель</a:t>
          </a:r>
          <a:endParaRPr lang="ru-RU" sz="3200" kern="1200" dirty="0"/>
        </a:p>
      </dsp:txBody>
      <dsp:txXfrm>
        <a:off x="51580" y="49993"/>
        <a:ext cx="3285357" cy="1606894"/>
      </dsp:txXfrm>
    </dsp:sp>
    <dsp:sp modelId="{36023ED6-9272-4169-9841-8FE21ABA9AEF}">
      <dsp:nvSpPr>
        <dsp:cNvPr id="0" name=""/>
        <dsp:cNvSpPr/>
      </dsp:nvSpPr>
      <dsp:spPr>
        <a:xfrm>
          <a:off x="3725465" y="433657"/>
          <a:ext cx="717692" cy="8395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3725465" y="601570"/>
        <a:ext cx="502384" cy="503739"/>
      </dsp:txXfrm>
    </dsp:sp>
    <dsp:sp modelId="{3CC03E73-EDCF-4FBD-82D0-69CD36B22D72}">
      <dsp:nvSpPr>
        <dsp:cNvPr id="0" name=""/>
        <dsp:cNvSpPr/>
      </dsp:nvSpPr>
      <dsp:spPr>
        <a:xfrm>
          <a:off x="4741068" y="0"/>
          <a:ext cx="3385343" cy="17068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личностные результаты</a:t>
          </a:r>
          <a:endParaRPr lang="ru-RU" sz="3200" kern="1200" dirty="0"/>
        </a:p>
      </dsp:txBody>
      <dsp:txXfrm>
        <a:off x="4791061" y="49993"/>
        <a:ext cx="3285357" cy="16068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53D65-C074-4052-9570-47CEEB7DCA96}">
      <dsp:nvSpPr>
        <dsp:cNvPr id="0" name=""/>
        <dsp:cNvSpPr/>
      </dsp:nvSpPr>
      <dsp:spPr>
        <a:xfrm>
          <a:off x="1587" y="0"/>
          <a:ext cx="3385343" cy="17068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развивающая цель</a:t>
          </a:r>
          <a:endParaRPr lang="ru-RU" sz="3200" kern="1200" dirty="0"/>
        </a:p>
      </dsp:txBody>
      <dsp:txXfrm>
        <a:off x="51580" y="49993"/>
        <a:ext cx="3285357" cy="1606894"/>
      </dsp:txXfrm>
    </dsp:sp>
    <dsp:sp modelId="{36023ED6-9272-4169-9841-8FE21ABA9AEF}">
      <dsp:nvSpPr>
        <dsp:cNvPr id="0" name=""/>
        <dsp:cNvSpPr/>
      </dsp:nvSpPr>
      <dsp:spPr>
        <a:xfrm>
          <a:off x="3725465" y="433657"/>
          <a:ext cx="717692" cy="8395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3725465" y="601570"/>
        <a:ext cx="502384" cy="503739"/>
      </dsp:txXfrm>
    </dsp:sp>
    <dsp:sp modelId="{3CC03E73-EDCF-4FBD-82D0-69CD36B22D72}">
      <dsp:nvSpPr>
        <dsp:cNvPr id="0" name=""/>
        <dsp:cNvSpPr/>
      </dsp:nvSpPr>
      <dsp:spPr>
        <a:xfrm>
          <a:off x="4741068" y="0"/>
          <a:ext cx="3385343" cy="17068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метапредметные результаты</a:t>
          </a:r>
          <a:endParaRPr lang="ru-RU" sz="3000" kern="1200" dirty="0"/>
        </a:p>
      </dsp:txBody>
      <dsp:txXfrm>
        <a:off x="4791061" y="49993"/>
        <a:ext cx="3285357" cy="16068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53D65-C074-4052-9570-47CEEB7DCA96}">
      <dsp:nvSpPr>
        <dsp:cNvPr id="0" name=""/>
        <dsp:cNvSpPr/>
      </dsp:nvSpPr>
      <dsp:spPr>
        <a:xfrm>
          <a:off x="1587" y="0"/>
          <a:ext cx="3385343" cy="17068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образовательная цель</a:t>
          </a:r>
          <a:endParaRPr lang="ru-RU" sz="3000" kern="1200" dirty="0"/>
        </a:p>
      </dsp:txBody>
      <dsp:txXfrm>
        <a:off x="51580" y="49993"/>
        <a:ext cx="3285357" cy="1606894"/>
      </dsp:txXfrm>
    </dsp:sp>
    <dsp:sp modelId="{36023ED6-9272-4169-9841-8FE21ABA9AEF}">
      <dsp:nvSpPr>
        <dsp:cNvPr id="0" name=""/>
        <dsp:cNvSpPr/>
      </dsp:nvSpPr>
      <dsp:spPr>
        <a:xfrm>
          <a:off x="3725465" y="433657"/>
          <a:ext cx="717692" cy="8395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700" kern="1200"/>
        </a:p>
      </dsp:txBody>
      <dsp:txXfrm>
        <a:off x="3725465" y="601570"/>
        <a:ext cx="502384" cy="503739"/>
      </dsp:txXfrm>
    </dsp:sp>
    <dsp:sp modelId="{3CC03E73-EDCF-4FBD-82D0-69CD36B22D72}">
      <dsp:nvSpPr>
        <dsp:cNvPr id="0" name=""/>
        <dsp:cNvSpPr/>
      </dsp:nvSpPr>
      <dsp:spPr>
        <a:xfrm>
          <a:off x="4741068" y="0"/>
          <a:ext cx="3385343" cy="17068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предметные результаты</a:t>
          </a:r>
          <a:endParaRPr lang="ru-RU" sz="3200" kern="1200" dirty="0"/>
        </a:p>
      </dsp:txBody>
      <dsp:txXfrm>
        <a:off x="4791061" y="49993"/>
        <a:ext cx="3285357" cy="1606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54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78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5260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647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7304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395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950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42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52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14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3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46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01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63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80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01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ACC91-CC48-4C1F-9993-5BF138B2BAB5}" type="datetimeFigureOut">
              <a:rPr lang="ru-RU" smtClean="0"/>
              <a:t>08.01.2021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515544-DE32-4531-8BAE-D451BCBE93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25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&#1095;&#1072;&#1089;&#1090;&#1085;&#1072;&#1103;&#1096;&#1082;&#1086;&#1083;&#1072;1.&#1088;&#1092;/to_teachers/for_work/article4" TargetMode="External"/><Relationship Id="rId2" Type="http://schemas.openxmlformats.org/officeDocument/2006/relationships/hyperlink" Target="http://www.orenipk.ru/rmo_2012/rmo-pred-2012/2in/2in3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9618" y="518616"/>
            <a:ext cx="7798180" cy="2704744"/>
          </a:xfrm>
        </p:spPr>
        <p:txBody>
          <a:bodyPr>
            <a:noAutofit/>
          </a:bodyPr>
          <a:lstStyle/>
          <a:p>
            <a:r>
              <a:rPr lang="ru-RU" sz="4400" dirty="0" smtClean="0"/>
              <a:t>Планирование урока английского языка с учетом универсальных учебных действий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0496" y="3578201"/>
            <a:ext cx="7042244" cy="2126563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Кузнецова Надежда Александровна</a:t>
            </a:r>
            <a:r>
              <a:rPr lang="ru-RU" dirty="0" smtClean="0"/>
              <a:t>, учитель английского языка МОБУ СОШ №2 г. Минусинск, </a:t>
            </a:r>
          </a:p>
          <a:p>
            <a:r>
              <a:rPr lang="ru-RU" dirty="0" smtClean="0"/>
              <a:t>2017год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839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011" y="232011"/>
            <a:ext cx="5063320" cy="70058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500" dirty="0" smtClean="0"/>
              <a:t>Образовательная цель</a:t>
            </a:r>
            <a:endParaRPr lang="ru-RU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012" y="932596"/>
            <a:ext cx="5063319" cy="57047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/>
              <a:t>предполагает использование языка для повышения общей культуры, расширения кругозора, знаний о стране изучаемого языка. Данная цель достигается в процессе анализа используемых на занятиях текстов, бесед, обсуждения актуальных проблем и др. Достижение образовательной цели предусматривает приобретение учащимися страноведческих и </a:t>
            </a:r>
            <a:r>
              <a:rPr lang="ru-RU" dirty="0" smtClean="0"/>
              <a:t>лингвострановедческих </a:t>
            </a:r>
            <a:r>
              <a:rPr lang="ru-RU" dirty="0"/>
              <a:t>знаний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u="sng" dirty="0" smtClean="0"/>
              <a:t>Примерами </a:t>
            </a:r>
            <a:r>
              <a:rPr lang="ru-RU" u="sng" dirty="0"/>
              <a:t>формулировок </a:t>
            </a:r>
            <a:r>
              <a:rPr lang="ru-RU" u="sng" dirty="0" smtClean="0"/>
              <a:t>образовательной цели могут </a:t>
            </a:r>
            <a:r>
              <a:rPr lang="ru-RU" u="sng" dirty="0"/>
              <a:t>быть</a:t>
            </a:r>
            <a:r>
              <a:rPr lang="ru-RU" u="sng" dirty="0" smtClean="0"/>
              <a:t>:</a:t>
            </a:r>
          </a:p>
          <a:p>
            <a:r>
              <a:rPr lang="ru-RU" dirty="0" smtClean="0"/>
              <a:t>«Познакомиться с обычаями и культурой страны изучаемого языка»</a:t>
            </a:r>
          </a:p>
          <a:p>
            <a:r>
              <a:rPr lang="ru-RU" dirty="0" smtClean="0"/>
              <a:t>«Привить интерес к чтению литературы на изучаемом языке»</a:t>
            </a:r>
          </a:p>
          <a:p>
            <a:r>
              <a:rPr lang="ru-RU" dirty="0" smtClean="0"/>
              <a:t>«Познакомить с достопримечательностями Лондона» и др.</a:t>
            </a:r>
            <a:endParaRPr lang="ru-RU" dirty="0"/>
          </a:p>
          <a:p>
            <a:pPr marL="0" indent="0">
              <a:buNone/>
            </a:pPr>
            <a:endParaRPr lang="ru-RU" u="sng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527340" y="232011"/>
            <a:ext cx="5390870" cy="70058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Предметные результаты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527340" y="932596"/>
            <a:ext cx="5390870" cy="57047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tx1"/>
                </a:solidFill>
              </a:rPr>
              <a:t>конкретные </a:t>
            </a:r>
            <a:r>
              <a:rPr lang="ru-RU" dirty="0">
                <a:solidFill>
                  <a:schemeClr val="tx1"/>
                </a:solidFill>
              </a:rPr>
              <a:t>элементы социального опыта – знания, умения и навыки, опыт решения проблем, опыт творческой деятельности, освоенные обучающимися в рамках отдельного учебного предмета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u="sng" dirty="0" smtClean="0">
                <a:solidFill>
                  <a:schemeClr val="tx1"/>
                </a:solidFill>
              </a:rPr>
              <a:t>Примерами формулировок предметных результатов могут быть: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«Сформированность представлений о роли языка в жизни человека, общества, государства»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«Сформированность устойчивого интереса к чтению как средству познания других культур, уважительного отношения к ним»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«Сформированность умений написания несложных текстов разных жанров на английском языке»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«Сформированность умений говорения»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902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030" y="1823398"/>
            <a:ext cx="8700097" cy="4481868"/>
          </a:xfrm>
          <a:prstGeom prst="rect">
            <a:avLst/>
          </a:prstGeom>
        </p:spPr>
      </p:pic>
      <p:sp>
        <p:nvSpPr>
          <p:cNvPr id="3" name="Заголовок 3"/>
          <p:cNvSpPr txBox="1">
            <a:spLocks/>
          </p:cNvSpPr>
          <p:nvPr/>
        </p:nvSpPr>
        <p:spPr>
          <a:xfrm>
            <a:off x="556691" y="963070"/>
            <a:ext cx="8596668" cy="407628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dirty="0" smtClean="0">
                <a:solidFill>
                  <a:schemeClr val="tx1"/>
                </a:solidFill>
              </a:rPr>
              <a:t>Обучение говорению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576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604" y="1566720"/>
            <a:ext cx="7250261" cy="3387417"/>
          </a:xfrm>
          <a:prstGeom prst="rect">
            <a:avLst/>
          </a:prstGeom>
        </p:spPr>
      </p:pic>
      <p:sp>
        <p:nvSpPr>
          <p:cNvPr id="3" name="Заголовок 3"/>
          <p:cNvSpPr txBox="1">
            <a:spLocks/>
          </p:cNvSpPr>
          <p:nvPr/>
        </p:nvSpPr>
        <p:spPr>
          <a:xfrm>
            <a:off x="556691" y="963070"/>
            <a:ext cx="8596668" cy="407628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dirty="0" smtClean="0">
                <a:solidFill>
                  <a:schemeClr val="tx1"/>
                </a:solidFill>
              </a:rPr>
              <a:t>Обучение чтению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473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76764" y="41817"/>
            <a:ext cx="6858000" cy="677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881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486221" y="141328"/>
            <a:ext cx="6652679" cy="6662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97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 составлении плана-конспекта урока вам помогут: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8998928" cy="4593230"/>
          </a:xfrm>
        </p:spPr>
        <p:txBody>
          <a:bodyPr>
            <a:normAutofit/>
          </a:bodyPr>
          <a:lstStyle/>
          <a:p>
            <a:r>
              <a:rPr lang="ru-RU" dirty="0" smtClean="0"/>
              <a:t>ФГОС </a:t>
            </a:r>
          </a:p>
          <a:p>
            <a:r>
              <a:rPr lang="ru-RU" dirty="0" smtClean="0"/>
              <a:t>Примерная программа</a:t>
            </a:r>
          </a:p>
          <a:p>
            <a:r>
              <a:rPr lang="ru-RU" dirty="0" smtClean="0"/>
              <a:t>Авторская (рабочая) программа</a:t>
            </a:r>
          </a:p>
          <a:p>
            <a:r>
              <a:rPr lang="ru-RU" dirty="0" smtClean="0"/>
              <a:t>Книга для учителя</a:t>
            </a:r>
          </a:p>
          <a:p>
            <a:r>
              <a:rPr lang="ru-RU" dirty="0" smtClean="0"/>
              <a:t>Методическая брошюра к УМК</a:t>
            </a:r>
          </a:p>
          <a:p>
            <a:r>
              <a:rPr lang="ru-RU" dirty="0" smtClean="0"/>
              <a:t>УМК</a:t>
            </a:r>
          </a:p>
          <a:p>
            <a:r>
              <a:rPr lang="ru-RU" dirty="0" smtClean="0"/>
              <a:t>Доп.литература по новым стандартам («Как проектировать УУД в начальной школе», «Фундаментальное ядро содержания образования» и др.)</a:t>
            </a:r>
          </a:p>
          <a:p>
            <a:endParaRPr lang="ru-RU" dirty="0"/>
          </a:p>
          <a:p>
            <a:r>
              <a:rPr lang="ru-RU" dirty="0" smtClean="0"/>
              <a:t>В данных документах есть полный перечень всех УУД, которые необходимы для грамотного оформления конспекта урока (или технологической карты).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87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Дополнительно: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www.orenipk.ru/rmo_2012/rmo-pred-2012/2in/2in3.htm</a:t>
            </a:r>
            <a:r>
              <a:rPr lang="ru-RU" dirty="0" smtClean="0"/>
              <a:t> - «Планируемые результаты освоения ООП ООО»</a:t>
            </a:r>
          </a:p>
          <a:p>
            <a:r>
              <a:rPr lang="en-US" dirty="0">
                <a:hlinkClick r:id="rId3"/>
              </a:rPr>
              <a:t>http://xn--1-7sbaa3cglkxk6cr4g.xn--</a:t>
            </a:r>
            <a:r>
              <a:rPr lang="en-US" dirty="0" smtClean="0">
                <a:hlinkClick r:id="rId3"/>
              </a:rPr>
              <a:t>p1ai/to_teachers/for_work/article4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22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УУД – это…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968" y="1669270"/>
            <a:ext cx="8987399" cy="388077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«… обобщенные способы действий, открывающие возможность широкой ориентации учащихся как в различных предметных областях, так и в строении самой учебной деятельности, включая осознание учащимися её целей, ценностно-смысловых и операционных характеристик».</a:t>
            </a:r>
          </a:p>
          <a:p>
            <a:pPr marL="0" indent="0" algn="r">
              <a:buNone/>
            </a:pPr>
            <a:r>
              <a:rPr lang="ru-RU" sz="2000" i="1" dirty="0" smtClean="0"/>
              <a:t>(выдержка из Фундаментального ядра </a:t>
            </a:r>
          </a:p>
          <a:p>
            <a:pPr marL="0" indent="0" algn="r">
              <a:buNone/>
            </a:pPr>
            <a:r>
              <a:rPr lang="ru-RU" sz="2000" i="1" dirty="0" smtClean="0"/>
              <a:t>содержания общего образования)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93980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55009"/>
            <a:ext cx="8596668" cy="1320800"/>
          </a:xfrm>
        </p:spPr>
        <p:txBody>
          <a:bodyPr/>
          <a:lstStyle/>
          <a:p>
            <a:r>
              <a:rPr lang="ru-RU" dirty="0" smtClean="0"/>
              <a:t>В широком значении </a:t>
            </a:r>
            <a:br>
              <a:rPr lang="ru-RU" dirty="0" smtClean="0"/>
            </a:br>
            <a:r>
              <a:rPr lang="ru-RU" dirty="0" smtClean="0"/>
              <a:t>УУД – это…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1107" y="2501783"/>
            <a:ext cx="8596668" cy="388077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…умение учиться.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31147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узком значении</a:t>
            </a:r>
            <a:br>
              <a:rPr lang="ru-RU" dirty="0" smtClean="0"/>
            </a:br>
            <a:r>
              <a:rPr lang="ru-RU" dirty="0" smtClean="0"/>
              <a:t>УУД – это…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«…совокупность способов действий учащегося (…), обеспечивающих самостоятельное усвоение новых знаний, формирование умений, включая организацию этого процесса».</a:t>
            </a:r>
          </a:p>
          <a:p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(Как проектировать универсальные учебные действия в начальной школе)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68464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Компоненты учебной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51407"/>
            <a:ext cx="9681317" cy="388077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Учебные мотивы</a:t>
            </a:r>
          </a:p>
          <a:p>
            <a:r>
              <a:rPr lang="ru-RU" sz="2800" dirty="0" smtClean="0"/>
              <a:t>Учебная цель</a:t>
            </a:r>
          </a:p>
          <a:p>
            <a:r>
              <a:rPr lang="ru-RU" sz="2800" dirty="0" smtClean="0"/>
              <a:t>Учебная задача</a:t>
            </a:r>
          </a:p>
          <a:p>
            <a:r>
              <a:rPr lang="ru-RU" sz="2800" dirty="0" smtClean="0"/>
              <a:t>Учебные действия и операции </a:t>
            </a:r>
            <a:r>
              <a:rPr lang="ru-RU" sz="2800" i="1" dirty="0" smtClean="0"/>
              <a:t>(ориентировка, преобразование материала, контроль и оценка)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642811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987992"/>
              </p:ext>
            </p:extLst>
          </p:nvPr>
        </p:nvGraphicFramePr>
        <p:xfrm>
          <a:off x="150127" y="0"/>
          <a:ext cx="10276763" cy="51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800000" flipV="1">
            <a:off x="3810413" y="3247702"/>
            <a:ext cx="1853408" cy="919435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 flipH="1">
            <a:off x="6414448" y="3261360"/>
            <a:ext cx="1592" cy="464479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798321" y="5013959"/>
            <a:ext cx="3566159" cy="1112857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dirty="0" smtClean="0"/>
              <a:t>Предметные результаты</a:t>
            </a:r>
            <a:endParaRPr lang="ru-RU" sz="2800" dirty="0"/>
          </a:p>
        </p:txBody>
      </p:sp>
      <p:sp>
        <p:nvSpPr>
          <p:cNvPr id="15" name="Плюс 14"/>
          <p:cNvSpPr/>
          <p:nvPr/>
        </p:nvSpPr>
        <p:spPr>
          <a:xfrm>
            <a:off x="1203961" y="5296067"/>
            <a:ext cx="594360" cy="548640"/>
          </a:xfrm>
          <a:prstGeom prst="mathPl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808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28154179"/>
              </p:ext>
            </p:extLst>
          </p:nvPr>
        </p:nvGraphicFramePr>
        <p:xfrm>
          <a:off x="889000" y="624840"/>
          <a:ext cx="8128000" cy="1706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31659982"/>
              </p:ext>
            </p:extLst>
          </p:nvPr>
        </p:nvGraphicFramePr>
        <p:xfrm>
          <a:off x="904240" y="2545080"/>
          <a:ext cx="8128000" cy="1706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506554272"/>
              </p:ext>
            </p:extLst>
          </p:nvPr>
        </p:nvGraphicFramePr>
        <p:xfrm>
          <a:off x="904240" y="4495800"/>
          <a:ext cx="8128000" cy="1706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941527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716" y="241110"/>
            <a:ext cx="4667532" cy="70058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500" dirty="0" smtClean="0"/>
              <a:t>Воспитательная цель</a:t>
            </a:r>
            <a:endParaRPr lang="ru-RU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716" y="955343"/>
            <a:ext cx="4667535" cy="57047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реализуется </a:t>
            </a:r>
            <a:r>
              <a:rPr lang="ru-RU" dirty="0"/>
              <a:t>через отношение обучающегося к языку и культуре его носителей и предполагает решение задач, обеспечивающих формирование:</a:t>
            </a:r>
          </a:p>
          <a:p>
            <a:pPr marL="0" indent="0">
              <a:buNone/>
            </a:pPr>
            <a:r>
              <a:rPr lang="ru-RU" dirty="0" smtClean="0"/>
              <a:t>- уважительного </a:t>
            </a:r>
            <a:r>
              <a:rPr lang="ru-RU" dirty="0"/>
              <a:t>и доброжелательного отношения к народу изучаемого языка;</a:t>
            </a:r>
          </a:p>
          <a:p>
            <a:pPr marL="0" indent="0">
              <a:buNone/>
            </a:pPr>
            <a:r>
              <a:rPr lang="ru-RU" dirty="0" smtClean="0"/>
              <a:t>- системы </a:t>
            </a:r>
            <a:r>
              <a:rPr lang="ru-RU" dirty="0"/>
              <a:t>моральных ценностей;</a:t>
            </a:r>
          </a:p>
          <a:p>
            <a:pPr marL="0" indent="0">
              <a:buNone/>
            </a:pPr>
            <a:r>
              <a:rPr lang="ru-RU" dirty="0" smtClean="0"/>
              <a:t>- понимания </a:t>
            </a:r>
            <a:r>
              <a:rPr lang="ru-RU" dirty="0"/>
              <a:t>важности изучения иностранного языка;</a:t>
            </a:r>
          </a:p>
          <a:p>
            <a:pPr marL="0" indent="0">
              <a:buNone/>
            </a:pPr>
            <a:r>
              <a:rPr lang="ru-RU" dirty="0" smtClean="0"/>
              <a:t>- чувства </a:t>
            </a:r>
            <a:r>
              <a:rPr lang="ru-RU" dirty="0"/>
              <a:t>справедливости, осознанного отношения к нравственным </a:t>
            </a:r>
            <a:r>
              <a:rPr lang="ru-RU" dirty="0" smtClean="0"/>
              <a:t>поступкам.</a:t>
            </a:r>
          </a:p>
          <a:p>
            <a:pPr marL="0" indent="0">
              <a:buNone/>
            </a:pPr>
            <a:r>
              <a:rPr lang="ru-RU" u="sng" dirty="0" smtClean="0"/>
              <a:t>Примерами </a:t>
            </a:r>
            <a:r>
              <a:rPr lang="ru-RU" u="sng" dirty="0"/>
              <a:t>формулировок воспитательной цели могут быть:</a:t>
            </a:r>
          </a:p>
          <a:p>
            <a:r>
              <a:rPr lang="ru-RU" dirty="0"/>
              <a:t>«Воспитывать умение общаться с одноклассниками»</a:t>
            </a:r>
          </a:p>
          <a:p>
            <a:r>
              <a:rPr lang="ru-RU" dirty="0"/>
              <a:t>«Развивать умение отстаивать свою точку зрения»</a:t>
            </a:r>
          </a:p>
          <a:p>
            <a:r>
              <a:rPr lang="ru-RU" dirty="0"/>
              <a:t>«Прививать любовь к животным» и др.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199796" y="232011"/>
            <a:ext cx="4858603" cy="70058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>
                <a:solidFill>
                  <a:schemeClr val="tx1"/>
                </a:solidFill>
              </a:rPr>
              <a:t>Личностные результаты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199795" y="932596"/>
            <a:ext cx="4858603" cy="57047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700" dirty="0" smtClean="0">
                <a:solidFill>
                  <a:schemeClr val="tx1"/>
                </a:solidFill>
              </a:rPr>
              <a:t>Реализуются как система </a:t>
            </a:r>
            <a:r>
              <a:rPr lang="ru-RU" sz="1700" dirty="0">
                <a:solidFill>
                  <a:schemeClr val="tx1"/>
                </a:solidFill>
              </a:rPr>
              <a:t>ценностных отношений обучающихся – к себе, другим участникам образовательного процесса, самому образовательному процессу и его результатам, сформированные в образовательном процессе</a:t>
            </a:r>
            <a:r>
              <a:rPr lang="ru-RU" sz="17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sz="17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700" u="sng" dirty="0" smtClean="0">
                <a:solidFill>
                  <a:schemeClr val="tx1"/>
                </a:solidFill>
              </a:rPr>
              <a:t>Примерами формулировок личностных результатов могут быть:</a:t>
            </a:r>
          </a:p>
          <a:p>
            <a:r>
              <a:rPr lang="ru-RU" sz="1700" dirty="0" smtClean="0">
                <a:solidFill>
                  <a:schemeClr val="tx1"/>
                </a:solidFill>
              </a:rPr>
              <a:t>«Готовность и способность к образованию, в том числе самообразованию»</a:t>
            </a:r>
          </a:p>
          <a:p>
            <a:r>
              <a:rPr lang="ru-RU" sz="1700" dirty="0" smtClean="0">
                <a:solidFill>
                  <a:schemeClr val="tx1"/>
                </a:solidFill>
              </a:rPr>
              <a:t>«Осознанный выбор будущей профессии и возможностей реализации собственных жизненных планов»</a:t>
            </a:r>
          </a:p>
          <a:p>
            <a:r>
              <a:rPr lang="ru-RU" sz="1700" dirty="0" smtClean="0">
                <a:solidFill>
                  <a:schemeClr val="tx1"/>
                </a:solidFill>
              </a:rPr>
              <a:t>«Российская гражданская идентичность, патриотизм, уважение к своему народу»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482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785" y="232011"/>
            <a:ext cx="4790364" cy="70058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500" dirty="0" smtClean="0"/>
              <a:t>Развивающая цель</a:t>
            </a:r>
            <a:endParaRPr lang="ru-RU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932596"/>
            <a:ext cx="4790364" cy="57047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связана </a:t>
            </a:r>
            <a:r>
              <a:rPr lang="ru-RU" dirty="0"/>
              <a:t>с развитием психических функций учащихся (памяти, мышления, внимания, воображения), эмоциональной сферы, а также с формированием навыков и умений межличностного общения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u="sng" dirty="0" smtClean="0"/>
              <a:t>Примерами </a:t>
            </a:r>
            <a:r>
              <a:rPr lang="ru-RU" u="sng" dirty="0"/>
              <a:t>формулировок </a:t>
            </a:r>
            <a:r>
              <a:rPr lang="ru-RU" u="sng" dirty="0" smtClean="0"/>
              <a:t>развивающей цели </a:t>
            </a:r>
            <a:r>
              <a:rPr lang="ru-RU" u="sng" dirty="0"/>
              <a:t>могут быть</a:t>
            </a:r>
            <a:r>
              <a:rPr lang="ru-RU" u="sng" dirty="0" smtClean="0"/>
              <a:t>:</a:t>
            </a:r>
          </a:p>
          <a:p>
            <a:r>
              <a:rPr lang="ru-RU" dirty="0"/>
              <a:t>«Развивать механизм языковой догадки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 </a:t>
            </a:r>
            <a:r>
              <a:rPr lang="ru-RU" dirty="0"/>
              <a:t>Развивать способности вступать в иноязычное общение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 </a:t>
            </a:r>
            <a:r>
              <a:rPr lang="ru-RU" dirty="0"/>
              <a:t>Развивать способности логичного изложения мыслей</a:t>
            </a:r>
            <a:r>
              <a:rPr lang="ru-RU" dirty="0" smtClean="0"/>
              <a:t>» и др.</a:t>
            </a:r>
            <a:endParaRPr lang="ru-RU" dirty="0"/>
          </a:p>
          <a:p>
            <a:pPr marL="0" indent="0">
              <a:buNone/>
            </a:pPr>
            <a:endParaRPr lang="ru-RU" u="sng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527340" y="232011"/>
            <a:ext cx="5759356" cy="70058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>
                <a:solidFill>
                  <a:schemeClr val="tx1"/>
                </a:solidFill>
              </a:rPr>
              <a:t>Метапредметные результаты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527339" y="932596"/>
            <a:ext cx="5759357" cy="57047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700" dirty="0" smtClean="0">
                <a:solidFill>
                  <a:schemeClr val="tx1"/>
                </a:solidFill>
              </a:rPr>
              <a:t>Это способы </a:t>
            </a:r>
            <a:r>
              <a:rPr lang="ru-RU" sz="1700" dirty="0">
                <a:solidFill>
                  <a:schemeClr val="tx1"/>
                </a:solidFill>
              </a:rPr>
              <a:t>деятельности, применимые как в рамках образовательного процесса, так и при решении проблем в реальных жизненных ситуациях, освоенные обучающимися на базе одного, нескольких или всех учебных </a:t>
            </a:r>
            <a:r>
              <a:rPr lang="ru-RU" sz="1700" dirty="0" smtClean="0">
                <a:solidFill>
                  <a:schemeClr val="tx1"/>
                </a:solidFill>
              </a:rPr>
              <a:t>предметов.</a:t>
            </a:r>
            <a:endParaRPr lang="ru-RU" sz="17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700" u="sng" dirty="0" smtClean="0">
                <a:solidFill>
                  <a:schemeClr val="tx1"/>
                </a:solidFill>
              </a:rPr>
              <a:t>Примерами формулировок метапредметных результатов могут быть:</a:t>
            </a:r>
          </a:p>
          <a:p>
            <a:r>
              <a:rPr lang="ru-RU" sz="1700" dirty="0" smtClean="0">
                <a:solidFill>
                  <a:schemeClr val="tx1"/>
                </a:solidFill>
              </a:rPr>
              <a:t>«Умение организовывать учебное сотрудничество и совместную деятельность с учителем и сверстниками»</a:t>
            </a:r>
          </a:p>
          <a:p>
            <a:r>
              <a:rPr lang="ru-RU" sz="1700" dirty="0" smtClean="0">
                <a:solidFill>
                  <a:schemeClr val="tx1"/>
                </a:solidFill>
              </a:rPr>
              <a:t>«Готовность к самостоятельной информационно-познавательной деятельности, включая умение ориентироваться в различных источниках информации»</a:t>
            </a:r>
          </a:p>
          <a:p>
            <a:r>
              <a:rPr lang="ru-RU" sz="1700" dirty="0" smtClean="0">
                <a:solidFill>
                  <a:schemeClr val="tx1"/>
                </a:solidFill>
              </a:rPr>
              <a:t>«Умение определять понятия, создавать обобщения, устанавливать аналогии, классифицировать»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45789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821</TotalTime>
  <Words>725</Words>
  <Application>Microsoft Office PowerPoint</Application>
  <PresentationFormat>Произвольный</PresentationFormat>
  <Paragraphs>88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Планирование урока английского языка с учетом универсальных учебных действий</vt:lpstr>
      <vt:lpstr>УУД – это…</vt:lpstr>
      <vt:lpstr>В широком значении  УУД – это…</vt:lpstr>
      <vt:lpstr>В узком значении УУД – это…</vt:lpstr>
      <vt:lpstr>Компоненты учебной деятельности</vt:lpstr>
      <vt:lpstr>Презентация PowerPoint</vt:lpstr>
      <vt:lpstr>Презентация PowerPoint</vt:lpstr>
      <vt:lpstr>Воспитательная цель</vt:lpstr>
      <vt:lpstr>Развивающая цель</vt:lpstr>
      <vt:lpstr>Образовательная цель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При составлении плана-конспекта урока вам помогут:</vt:lpstr>
      <vt:lpstr>Дополнительно: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урока английского языка с учетом универсальных учебных действий</dc:title>
  <cp:lastModifiedBy>1</cp:lastModifiedBy>
  <cp:revision>51</cp:revision>
  <dcterms:created xsi:type="dcterms:W3CDTF">2014-06-19T06:00:05Z</dcterms:created>
  <dcterms:modified xsi:type="dcterms:W3CDTF">2021-01-08T08:40:21Z</dcterms:modified>
</cp:coreProperties>
</file>