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66C5-C3B9-4DF9-A5BC-E66C19A2E1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D0DA-F0E6-46A7-A50B-5FFCD8D1A5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8.Izobrazitelnaya-deyateln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-227230"/>
            <a:ext cx="5857916" cy="7240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Товарные витрины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itriny-s-naklonymi-polkami-i-prilav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9860"/>
            <a:ext cx="9144000" cy="5558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skGUM_2013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4598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0698c_a06e56bc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15008" cy="4071941"/>
          </a:xfrm>
        </p:spPr>
      </p:pic>
      <p:pic>
        <p:nvPicPr>
          <p:cNvPr id="5" name="Рисунок 4" descr="risvitr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143248"/>
            <a:ext cx="5786446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kie-magazi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FF3399"/>
                </a:solidFill>
                <a:latin typeface="Times New Roman" pitchFamily="18" charset="0"/>
              </a:rPr>
              <a:t>Критерии оценивания: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7200">
                <a:solidFill>
                  <a:srgbClr val="660066"/>
                </a:solidFill>
                <a:latin typeface="Times New Roman" pitchFamily="18" charset="0"/>
              </a:rPr>
              <a:t>Правильность</a:t>
            </a:r>
          </a:p>
          <a:p>
            <a:r>
              <a:rPr lang="ru-RU" sz="7200">
                <a:solidFill>
                  <a:srgbClr val="660066"/>
                </a:solidFill>
                <a:latin typeface="Times New Roman" pitchFamily="18" charset="0"/>
              </a:rPr>
              <a:t>Творчество</a:t>
            </a:r>
          </a:p>
          <a:p>
            <a:r>
              <a:rPr lang="ru-RU" sz="7200">
                <a:solidFill>
                  <a:srgbClr val="660066"/>
                </a:solidFill>
                <a:latin typeface="Times New Roman" pitchFamily="18" charset="0"/>
              </a:rPr>
              <a:t>Аккуратность</a:t>
            </a:r>
          </a:p>
          <a:p>
            <a:endParaRPr lang="ru-RU" sz="720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user_file_595716384072f_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/>
              <a:t>Работал (а) хорошо –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Работал (а) не очень хорошо</a:t>
            </a:r>
            <a:r>
              <a:rPr lang="ru-RU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Работал (а) плохо -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400800" y="152400"/>
            <a:ext cx="1981200" cy="1905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400800" y="2514600"/>
            <a:ext cx="20574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6400800" y="4724400"/>
            <a:ext cx="2133600" cy="1905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27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Витрины магазинов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69362_9729bce6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86807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34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Витрина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специально оборудованное окно магазина или какого- либо учреждения для демонстрации предлагаемых товаров, для рекламы.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133" y="2643183"/>
            <a:ext cx="6006867" cy="4214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0x364_0xc0a83945_133756892713745717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48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3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vit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40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572132" cy="3656711"/>
          </a:xfrm>
        </p:spPr>
      </p:pic>
      <p:pic>
        <p:nvPicPr>
          <p:cNvPr id="5" name="Рисунок 4" descr="i_0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21" y="3286124"/>
            <a:ext cx="5931079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144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Сюжетные витрины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12"/>
            <a:ext cx="9144000" cy="542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Витрины магазинов</vt:lpstr>
      <vt:lpstr>Витрина – это специально оборудованное окно магазина или какого- либо учреждения для демонстрации предлагаемых товаров, для рекламы.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Товарные витрины</vt:lpstr>
      <vt:lpstr>Презентация PowerPoint</vt:lpstr>
      <vt:lpstr>Презентация PowerPoint</vt:lpstr>
      <vt:lpstr>Презентация PowerPoint</vt:lpstr>
      <vt:lpstr>Критерии оценивания: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Матвей</cp:lastModifiedBy>
  <cp:revision>5</cp:revision>
  <dcterms:created xsi:type="dcterms:W3CDTF">2018-12-10T15:22:33Z</dcterms:created>
  <dcterms:modified xsi:type="dcterms:W3CDTF">2022-10-24T19:28:30Z</dcterms:modified>
</cp:coreProperties>
</file>